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64" r:id="rId5"/>
    <p:sldId id="267" r:id="rId6"/>
    <p:sldId id="260" r:id="rId7"/>
    <p:sldId id="261" r:id="rId8"/>
    <p:sldId id="265" r:id="rId9"/>
    <p:sldId id="266"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esh Adelkar" userId="82993eb903dae186" providerId="LiveId" clId="{5D8B658C-4C2F-43EA-AB6E-6D3B6C3BC0E4}"/>
    <pc:docChg chg="undo redo custSel addSld delSld modSld sldOrd">
      <pc:chgData name="Mitesh Adelkar" userId="82993eb903dae186" providerId="LiveId" clId="{5D8B658C-4C2F-43EA-AB6E-6D3B6C3BC0E4}" dt="2023-07-08T16:29:01.088" v="2286" actId="113"/>
      <pc:docMkLst>
        <pc:docMk/>
      </pc:docMkLst>
      <pc:sldChg chg="modSp mod">
        <pc:chgData name="Mitesh Adelkar" userId="82993eb903dae186" providerId="LiveId" clId="{5D8B658C-4C2F-43EA-AB6E-6D3B6C3BC0E4}" dt="2023-07-08T15:07:06.086" v="687" actId="1076"/>
        <pc:sldMkLst>
          <pc:docMk/>
          <pc:sldMk cId="3079239765" sldId="256"/>
        </pc:sldMkLst>
        <pc:spChg chg="mod">
          <ac:chgData name="Mitesh Adelkar" userId="82993eb903dae186" providerId="LiveId" clId="{5D8B658C-4C2F-43EA-AB6E-6D3B6C3BC0E4}" dt="2023-07-08T15:06:46.108" v="683" actId="1076"/>
          <ac:spMkLst>
            <pc:docMk/>
            <pc:sldMk cId="3079239765" sldId="256"/>
            <ac:spMk id="2" creationId="{4062D652-F035-D0B5-AEF4-29514CB7BE9D}"/>
          </ac:spMkLst>
        </pc:spChg>
        <pc:spChg chg="mod">
          <ac:chgData name="Mitesh Adelkar" userId="82993eb903dae186" providerId="LiveId" clId="{5D8B658C-4C2F-43EA-AB6E-6D3B6C3BC0E4}" dt="2023-07-08T15:07:06.086" v="687" actId="1076"/>
          <ac:spMkLst>
            <pc:docMk/>
            <pc:sldMk cId="3079239765" sldId="256"/>
            <ac:spMk id="3" creationId="{46E3BF26-8E77-C615-A250-9FAB941F4D34}"/>
          </ac:spMkLst>
        </pc:spChg>
      </pc:sldChg>
      <pc:sldChg chg="addSp modSp mod">
        <pc:chgData name="Mitesh Adelkar" userId="82993eb903dae186" providerId="LiveId" clId="{5D8B658C-4C2F-43EA-AB6E-6D3B6C3BC0E4}" dt="2023-07-08T16:27:45.272" v="2282" actId="113"/>
        <pc:sldMkLst>
          <pc:docMk/>
          <pc:sldMk cId="4087937406" sldId="257"/>
        </pc:sldMkLst>
        <pc:spChg chg="mod">
          <ac:chgData name="Mitesh Adelkar" userId="82993eb903dae186" providerId="LiveId" clId="{5D8B658C-4C2F-43EA-AB6E-6D3B6C3BC0E4}" dt="2023-07-08T15:00:39.269" v="654"/>
          <ac:spMkLst>
            <pc:docMk/>
            <pc:sldMk cId="4087937406" sldId="257"/>
            <ac:spMk id="2" creationId="{EEE46730-9769-FFAB-D6DB-A3B291266DF9}"/>
          </ac:spMkLst>
        </pc:spChg>
        <pc:spChg chg="mod">
          <ac:chgData name="Mitesh Adelkar" userId="82993eb903dae186" providerId="LiveId" clId="{5D8B658C-4C2F-43EA-AB6E-6D3B6C3BC0E4}" dt="2023-07-08T16:27:45.272" v="2282" actId="113"/>
          <ac:spMkLst>
            <pc:docMk/>
            <pc:sldMk cId="4087937406" sldId="257"/>
            <ac:spMk id="3" creationId="{4B2964E3-0EBA-C830-E40C-FA284A8E2E24}"/>
          </ac:spMkLst>
        </pc:spChg>
        <pc:picChg chg="add mod">
          <ac:chgData name="Mitesh Adelkar" userId="82993eb903dae186" providerId="LiveId" clId="{5D8B658C-4C2F-43EA-AB6E-6D3B6C3BC0E4}" dt="2023-07-08T15:08:33.543" v="699" actId="1076"/>
          <ac:picMkLst>
            <pc:docMk/>
            <pc:sldMk cId="4087937406" sldId="257"/>
            <ac:picMk id="5" creationId="{87779442-89F4-8EEA-4D71-68687EE6F9BB}"/>
          </ac:picMkLst>
        </pc:picChg>
      </pc:sldChg>
      <pc:sldChg chg="modSp mod">
        <pc:chgData name="Mitesh Adelkar" userId="82993eb903dae186" providerId="LiveId" clId="{5D8B658C-4C2F-43EA-AB6E-6D3B6C3BC0E4}" dt="2023-07-08T16:29:01.088" v="2286" actId="113"/>
        <pc:sldMkLst>
          <pc:docMk/>
          <pc:sldMk cId="2597602242" sldId="258"/>
        </pc:sldMkLst>
        <pc:spChg chg="mod">
          <ac:chgData name="Mitesh Adelkar" userId="82993eb903dae186" providerId="LiveId" clId="{5D8B658C-4C2F-43EA-AB6E-6D3B6C3BC0E4}" dt="2023-07-08T15:00:39.269" v="654"/>
          <ac:spMkLst>
            <pc:docMk/>
            <pc:sldMk cId="2597602242" sldId="258"/>
            <ac:spMk id="2" creationId="{ED95CDD4-A2FE-20DB-D7CD-CC36607D4C38}"/>
          </ac:spMkLst>
        </pc:spChg>
        <pc:spChg chg="mod">
          <ac:chgData name="Mitesh Adelkar" userId="82993eb903dae186" providerId="LiveId" clId="{5D8B658C-4C2F-43EA-AB6E-6D3B6C3BC0E4}" dt="2023-07-08T16:29:01.088" v="2286" actId="113"/>
          <ac:spMkLst>
            <pc:docMk/>
            <pc:sldMk cId="2597602242" sldId="258"/>
            <ac:spMk id="3" creationId="{CA9E7065-4D6F-0E55-9E62-C3AF4561A48C}"/>
          </ac:spMkLst>
        </pc:spChg>
        <pc:picChg chg="mod">
          <ac:chgData name="Mitesh Adelkar" userId="82993eb903dae186" providerId="LiveId" clId="{5D8B658C-4C2F-43EA-AB6E-6D3B6C3BC0E4}" dt="2023-07-08T15:09:03.151" v="703" actId="1076"/>
          <ac:picMkLst>
            <pc:docMk/>
            <pc:sldMk cId="2597602242" sldId="258"/>
            <ac:picMk id="6" creationId="{1EB8E8D9-04D4-8E47-1A04-B06D716B8A48}"/>
          </ac:picMkLst>
        </pc:picChg>
      </pc:sldChg>
      <pc:sldChg chg="modSp mod">
        <pc:chgData name="Mitesh Adelkar" userId="82993eb903dae186" providerId="LiveId" clId="{5D8B658C-4C2F-43EA-AB6E-6D3B6C3BC0E4}" dt="2023-07-08T15:22:01.152" v="1065" actId="123"/>
        <pc:sldMkLst>
          <pc:docMk/>
          <pc:sldMk cId="845636726" sldId="260"/>
        </pc:sldMkLst>
        <pc:spChg chg="mod">
          <ac:chgData name="Mitesh Adelkar" userId="82993eb903dae186" providerId="LiveId" clId="{5D8B658C-4C2F-43EA-AB6E-6D3B6C3BC0E4}" dt="2023-07-08T15:18:16.993" v="956" actId="20577"/>
          <ac:spMkLst>
            <pc:docMk/>
            <pc:sldMk cId="845636726" sldId="260"/>
            <ac:spMk id="2" creationId="{4BD98DB6-6497-0166-886B-6595CEF9EDE6}"/>
          </ac:spMkLst>
        </pc:spChg>
        <pc:spChg chg="mod">
          <ac:chgData name="Mitesh Adelkar" userId="82993eb903dae186" providerId="LiveId" clId="{5D8B658C-4C2F-43EA-AB6E-6D3B6C3BC0E4}" dt="2023-07-08T15:22:01.152" v="1065" actId="123"/>
          <ac:spMkLst>
            <pc:docMk/>
            <pc:sldMk cId="845636726" sldId="260"/>
            <ac:spMk id="3" creationId="{8D281F55-B8DC-70EF-37B2-6F74C47FC111}"/>
          </ac:spMkLst>
        </pc:spChg>
        <pc:picChg chg="mod modCrop">
          <ac:chgData name="Mitesh Adelkar" userId="82993eb903dae186" providerId="LiveId" clId="{5D8B658C-4C2F-43EA-AB6E-6D3B6C3BC0E4}" dt="2023-07-08T15:20:18.642" v="1007" actId="14100"/>
          <ac:picMkLst>
            <pc:docMk/>
            <pc:sldMk cId="845636726" sldId="260"/>
            <ac:picMk id="5" creationId="{19F0BDA6-30E4-DF23-C0DC-B0DA4C03C092}"/>
          </ac:picMkLst>
        </pc:picChg>
      </pc:sldChg>
      <pc:sldChg chg="modSp mod">
        <pc:chgData name="Mitesh Adelkar" userId="82993eb903dae186" providerId="LiveId" clId="{5D8B658C-4C2F-43EA-AB6E-6D3B6C3BC0E4}" dt="2023-07-08T15:21:55.446" v="1064" actId="14100"/>
        <pc:sldMkLst>
          <pc:docMk/>
          <pc:sldMk cId="4117083623" sldId="261"/>
        </pc:sldMkLst>
        <pc:spChg chg="mod">
          <ac:chgData name="Mitesh Adelkar" userId="82993eb903dae186" providerId="LiveId" clId="{5D8B658C-4C2F-43EA-AB6E-6D3B6C3BC0E4}" dt="2023-07-08T15:00:39.269" v="654"/>
          <ac:spMkLst>
            <pc:docMk/>
            <pc:sldMk cId="4117083623" sldId="261"/>
            <ac:spMk id="2" creationId="{973FD381-08C0-E975-D4F8-2470269B7EC9}"/>
          </ac:spMkLst>
        </pc:spChg>
        <pc:spChg chg="mod">
          <ac:chgData name="Mitesh Adelkar" userId="82993eb903dae186" providerId="LiveId" clId="{5D8B658C-4C2F-43EA-AB6E-6D3B6C3BC0E4}" dt="2023-07-08T15:21:55.446" v="1064" actId="14100"/>
          <ac:spMkLst>
            <pc:docMk/>
            <pc:sldMk cId="4117083623" sldId="261"/>
            <ac:spMk id="11" creationId="{C1CD65FF-125A-26F7-866D-30B4535A5C5E}"/>
          </ac:spMkLst>
        </pc:spChg>
        <pc:picChg chg="mod">
          <ac:chgData name="Mitesh Adelkar" userId="82993eb903dae186" providerId="LiveId" clId="{5D8B658C-4C2F-43EA-AB6E-6D3B6C3BC0E4}" dt="2023-07-08T15:20:32.870" v="1010" actId="1076"/>
          <ac:picMkLst>
            <pc:docMk/>
            <pc:sldMk cId="4117083623" sldId="261"/>
            <ac:picMk id="10" creationId="{6E377BCA-E8FD-27CB-6CE6-CE7148F87A9C}"/>
          </ac:picMkLst>
        </pc:picChg>
      </pc:sldChg>
      <pc:sldChg chg="addSp modSp del mod">
        <pc:chgData name="Mitesh Adelkar" userId="82993eb903dae186" providerId="LiveId" clId="{5D8B658C-4C2F-43EA-AB6E-6D3B6C3BC0E4}" dt="2023-07-08T15:03:50.466" v="676" actId="2696"/>
        <pc:sldMkLst>
          <pc:docMk/>
          <pc:sldMk cId="2220806869" sldId="263"/>
        </pc:sldMkLst>
        <pc:spChg chg="mod">
          <ac:chgData name="Mitesh Adelkar" userId="82993eb903dae186" providerId="LiveId" clId="{5D8B658C-4C2F-43EA-AB6E-6D3B6C3BC0E4}" dt="2023-07-08T15:00:39.269" v="654"/>
          <ac:spMkLst>
            <pc:docMk/>
            <pc:sldMk cId="2220806869" sldId="263"/>
            <ac:spMk id="2" creationId="{8DBD32CD-4325-AE20-B216-88A96073A391}"/>
          </ac:spMkLst>
        </pc:spChg>
        <pc:spChg chg="mod">
          <ac:chgData name="Mitesh Adelkar" userId="82993eb903dae186" providerId="LiveId" clId="{5D8B658C-4C2F-43EA-AB6E-6D3B6C3BC0E4}" dt="2023-07-08T15:00:39.269" v="654"/>
          <ac:spMkLst>
            <pc:docMk/>
            <pc:sldMk cId="2220806869" sldId="263"/>
            <ac:spMk id="6" creationId="{9133469C-5DEA-FD92-5A94-D6C35EFD7DD3}"/>
          </ac:spMkLst>
        </pc:spChg>
        <pc:picChg chg="mod">
          <ac:chgData name="Mitesh Adelkar" userId="82993eb903dae186" providerId="LiveId" clId="{5D8B658C-4C2F-43EA-AB6E-6D3B6C3BC0E4}" dt="2023-07-08T15:03:42.757" v="674" actId="1076"/>
          <ac:picMkLst>
            <pc:docMk/>
            <pc:sldMk cId="2220806869" sldId="263"/>
            <ac:picMk id="5" creationId="{51C37734-D7E0-FB2E-52A0-DF80F52B8955}"/>
          </ac:picMkLst>
        </pc:picChg>
        <pc:picChg chg="add mod">
          <ac:chgData name="Mitesh Adelkar" userId="82993eb903dae186" providerId="LiveId" clId="{5D8B658C-4C2F-43EA-AB6E-6D3B6C3BC0E4}" dt="2023-07-08T15:03:44.884" v="675" actId="1076"/>
          <ac:picMkLst>
            <pc:docMk/>
            <pc:sldMk cId="2220806869" sldId="263"/>
            <ac:picMk id="8" creationId="{33C7E116-D07A-90CB-6725-8067648D34F7}"/>
          </ac:picMkLst>
        </pc:picChg>
      </pc:sldChg>
      <pc:sldChg chg="addSp modSp mod ord">
        <pc:chgData name="Mitesh Adelkar" userId="82993eb903dae186" providerId="LiveId" clId="{5D8B658C-4C2F-43EA-AB6E-6D3B6C3BC0E4}" dt="2023-07-08T15:17:33.654" v="916" actId="20577"/>
        <pc:sldMkLst>
          <pc:docMk/>
          <pc:sldMk cId="702734503" sldId="264"/>
        </pc:sldMkLst>
        <pc:spChg chg="mod">
          <ac:chgData name="Mitesh Adelkar" userId="82993eb903dae186" providerId="LiveId" clId="{5D8B658C-4C2F-43EA-AB6E-6D3B6C3BC0E4}" dt="2023-07-08T15:00:39.269" v="654"/>
          <ac:spMkLst>
            <pc:docMk/>
            <pc:sldMk cId="702734503" sldId="264"/>
            <ac:spMk id="5" creationId="{992C22CD-A434-65CF-D623-EE519099F9FB}"/>
          </ac:spMkLst>
        </pc:spChg>
        <pc:spChg chg="add mod">
          <ac:chgData name="Mitesh Adelkar" userId="82993eb903dae186" providerId="LiveId" clId="{5D8B658C-4C2F-43EA-AB6E-6D3B6C3BC0E4}" dt="2023-07-08T15:17:33.654" v="916" actId="20577"/>
          <ac:spMkLst>
            <pc:docMk/>
            <pc:sldMk cId="702734503" sldId="264"/>
            <ac:spMk id="15" creationId="{4BD8F4BA-0FC8-B236-189C-2685D72AE13C}"/>
          </ac:spMkLst>
        </pc:spChg>
        <pc:picChg chg="mod">
          <ac:chgData name="Mitesh Adelkar" userId="82993eb903dae186" providerId="LiveId" clId="{5D8B658C-4C2F-43EA-AB6E-6D3B6C3BC0E4}" dt="2023-07-08T15:11:37.619" v="748" actId="1076"/>
          <ac:picMkLst>
            <pc:docMk/>
            <pc:sldMk cId="702734503" sldId="264"/>
            <ac:picMk id="14" creationId="{5F0E47F4-128C-B2D9-BD52-71C3BCE68989}"/>
          </ac:picMkLst>
        </pc:picChg>
        <pc:picChg chg="add mod">
          <ac:chgData name="Mitesh Adelkar" userId="82993eb903dae186" providerId="LiveId" clId="{5D8B658C-4C2F-43EA-AB6E-6D3B6C3BC0E4}" dt="2023-07-08T15:14:39.786" v="803" actId="1076"/>
          <ac:picMkLst>
            <pc:docMk/>
            <pc:sldMk cId="702734503" sldId="264"/>
            <ac:picMk id="17" creationId="{911447AA-6873-ADFB-7F66-E484E3CF9F41}"/>
          </ac:picMkLst>
        </pc:picChg>
      </pc:sldChg>
      <pc:sldChg chg="modSp mod">
        <pc:chgData name="Mitesh Adelkar" userId="82993eb903dae186" providerId="LiveId" clId="{5D8B658C-4C2F-43EA-AB6E-6D3B6C3BC0E4}" dt="2023-07-08T15:24:30.922" v="1213" actId="113"/>
        <pc:sldMkLst>
          <pc:docMk/>
          <pc:sldMk cId="2150831948" sldId="265"/>
        </pc:sldMkLst>
        <pc:spChg chg="mod">
          <ac:chgData name="Mitesh Adelkar" userId="82993eb903dae186" providerId="LiveId" clId="{5D8B658C-4C2F-43EA-AB6E-6D3B6C3BC0E4}" dt="2023-07-08T15:00:39.269" v="654"/>
          <ac:spMkLst>
            <pc:docMk/>
            <pc:sldMk cId="2150831948" sldId="265"/>
            <ac:spMk id="2" creationId="{BE75147C-0FB3-D742-F49D-D6E685593AEF}"/>
          </ac:spMkLst>
        </pc:spChg>
        <pc:spChg chg="mod">
          <ac:chgData name="Mitesh Adelkar" userId="82993eb903dae186" providerId="LiveId" clId="{5D8B658C-4C2F-43EA-AB6E-6D3B6C3BC0E4}" dt="2023-07-08T15:24:30.922" v="1213" actId="113"/>
          <ac:spMkLst>
            <pc:docMk/>
            <pc:sldMk cId="2150831948" sldId="265"/>
            <ac:spMk id="3" creationId="{F4B88ECB-CC10-EB2E-3952-67498470629D}"/>
          </ac:spMkLst>
        </pc:spChg>
        <pc:picChg chg="mod">
          <ac:chgData name="Mitesh Adelkar" userId="82993eb903dae186" providerId="LiveId" clId="{5D8B658C-4C2F-43EA-AB6E-6D3B6C3BC0E4}" dt="2023-07-08T15:23:09.048" v="1075" actId="1076"/>
          <ac:picMkLst>
            <pc:docMk/>
            <pc:sldMk cId="2150831948" sldId="265"/>
            <ac:picMk id="6" creationId="{30E3EE54-BBDE-6219-3329-4ADDB1230F0D}"/>
          </ac:picMkLst>
        </pc:picChg>
      </pc:sldChg>
      <pc:sldChg chg="addSp delSp modSp new mod ord">
        <pc:chgData name="Mitesh Adelkar" userId="82993eb903dae186" providerId="LiveId" clId="{5D8B658C-4C2F-43EA-AB6E-6D3B6C3BC0E4}" dt="2023-07-08T15:28:31.419" v="1370" actId="1076"/>
        <pc:sldMkLst>
          <pc:docMk/>
          <pc:sldMk cId="256250029" sldId="266"/>
        </pc:sldMkLst>
        <pc:spChg chg="mod">
          <ac:chgData name="Mitesh Adelkar" userId="82993eb903dae186" providerId="LiveId" clId="{5D8B658C-4C2F-43EA-AB6E-6D3B6C3BC0E4}" dt="2023-07-08T15:00:39.269" v="654"/>
          <ac:spMkLst>
            <pc:docMk/>
            <pc:sldMk cId="256250029" sldId="266"/>
            <ac:spMk id="2" creationId="{F859050B-2808-040D-9C9B-D98454CBB631}"/>
          </ac:spMkLst>
        </pc:spChg>
        <pc:spChg chg="mod">
          <ac:chgData name="Mitesh Adelkar" userId="82993eb903dae186" providerId="LiveId" clId="{5D8B658C-4C2F-43EA-AB6E-6D3B6C3BC0E4}" dt="2023-07-08T15:28:18.082" v="1368" actId="5793"/>
          <ac:spMkLst>
            <pc:docMk/>
            <pc:sldMk cId="256250029" sldId="266"/>
            <ac:spMk id="3" creationId="{568AF08B-6B5E-4A46-2A44-11C0F452F39D}"/>
          </ac:spMkLst>
        </pc:spChg>
        <pc:spChg chg="del">
          <ac:chgData name="Mitesh Adelkar" userId="82993eb903dae186" providerId="LiveId" clId="{5D8B658C-4C2F-43EA-AB6E-6D3B6C3BC0E4}" dt="2023-07-08T14:40:21.150" v="1" actId="22"/>
          <ac:spMkLst>
            <pc:docMk/>
            <pc:sldMk cId="256250029" sldId="266"/>
            <ac:spMk id="4" creationId="{0B1875C7-EDCC-9C34-2D3E-91A7E95F5383}"/>
          </ac:spMkLst>
        </pc:spChg>
        <pc:picChg chg="add mod ord">
          <ac:chgData name="Mitesh Adelkar" userId="82993eb903dae186" providerId="LiveId" clId="{5D8B658C-4C2F-43EA-AB6E-6D3B6C3BC0E4}" dt="2023-07-08T15:28:31.419" v="1370" actId="1076"/>
          <ac:picMkLst>
            <pc:docMk/>
            <pc:sldMk cId="256250029" sldId="266"/>
            <ac:picMk id="6" creationId="{494A4CF4-10C7-05EF-3E1D-A1BD7524CC93}"/>
          </ac:picMkLst>
        </pc:picChg>
      </pc:sldChg>
      <pc:sldChg chg="addSp delSp modSp add mod ord">
        <pc:chgData name="Mitesh Adelkar" userId="82993eb903dae186" providerId="LiveId" clId="{5D8B658C-4C2F-43EA-AB6E-6D3B6C3BC0E4}" dt="2023-07-08T15:22:18.033" v="1068" actId="123"/>
        <pc:sldMkLst>
          <pc:docMk/>
          <pc:sldMk cId="2826426789" sldId="267"/>
        </pc:sldMkLst>
        <pc:spChg chg="mod">
          <ac:chgData name="Mitesh Adelkar" userId="82993eb903dae186" providerId="LiveId" clId="{5D8B658C-4C2F-43EA-AB6E-6D3B6C3BC0E4}" dt="2023-07-08T15:16:15.320" v="860" actId="20577"/>
          <ac:spMkLst>
            <pc:docMk/>
            <pc:sldMk cId="2826426789" sldId="267"/>
            <ac:spMk id="2" creationId="{4BD98DB6-6497-0166-886B-6595CEF9EDE6}"/>
          </ac:spMkLst>
        </pc:spChg>
        <pc:spChg chg="mod">
          <ac:chgData name="Mitesh Adelkar" userId="82993eb903dae186" providerId="LiveId" clId="{5D8B658C-4C2F-43EA-AB6E-6D3B6C3BC0E4}" dt="2023-07-08T15:22:18.033" v="1068" actId="123"/>
          <ac:spMkLst>
            <pc:docMk/>
            <pc:sldMk cId="2826426789" sldId="267"/>
            <ac:spMk id="3" creationId="{8D281F55-B8DC-70EF-37B2-6F74C47FC111}"/>
          </ac:spMkLst>
        </pc:spChg>
        <pc:spChg chg="add del mod">
          <ac:chgData name="Mitesh Adelkar" userId="82993eb903dae186" providerId="LiveId" clId="{5D8B658C-4C2F-43EA-AB6E-6D3B6C3BC0E4}" dt="2023-07-08T14:50:50.870" v="383" actId="22"/>
          <ac:spMkLst>
            <pc:docMk/>
            <pc:sldMk cId="2826426789" sldId="267"/>
            <ac:spMk id="8" creationId="{633DFC05-F31A-09C5-5EA1-02523CB7D67A}"/>
          </ac:spMkLst>
        </pc:spChg>
        <pc:picChg chg="del">
          <ac:chgData name="Mitesh Adelkar" userId="82993eb903dae186" providerId="LiveId" clId="{5D8B658C-4C2F-43EA-AB6E-6D3B6C3BC0E4}" dt="2023-07-08T14:50:44.584" v="381" actId="478"/>
          <ac:picMkLst>
            <pc:docMk/>
            <pc:sldMk cId="2826426789" sldId="267"/>
            <ac:picMk id="5" creationId="{19F0BDA6-30E4-DF23-C0DC-B0DA4C03C092}"/>
          </ac:picMkLst>
        </pc:picChg>
        <pc:picChg chg="add del">
          <ac:chgData name="Mitesh Adelkar" userId="82993eb903dae186" providerId="LiveId" clId="{5D8B658C-4C2F-43EA-AB6E-6D3B6C3BC0E4}" dt="2023-07-08T14:50:48.746" v="382" actId="478"/>
          <ac:picMkLst>
            <pc:docMk/>
            <pc:sldMk cId="2826426789" sldId="267"/>
            <ac:picMk id="6" creationId="{02E81ECB-1AFB-1BBA-AFAE-38B977097C67}"/>
          </ac:picMkLst>
        </pc:picChg>
        <pc:picChg chg="add mod ord">
          <ac:chgData name="Mitesh Adelkar" userId="82993eb903dae186" providerId="LiveId" clId="{5D8B658C-4C2F-43EA-AB6E-6D3B6C3BC0E4}" dt="2023-07-08T15:15:45.151" v="822" actId="1076"/>
          <ac:picMkLst>
            <pc:docMk/>
            <pc:sldMk cId="2826426789" sldId="267"/>
            <ac:picMk id="10" creationId="{90CEBA16-A451-AD9D-DF40-AFB231C6BB23}"/>
          </ac:picMkLst>
        </pc:picChg>
      </pc:sldChg>
      <pc:sldChg chg="addSp delSp modSp add mod ord">
        <pc:chgData name="Mitesh Adelkar" userId="82993eb903dae186" providerId="LiveId" clId="{5D8B658C-4C2F-43EA-AB6E-6D3B6C3BC0E4}" dt="2023-07-08T15:29:13.740" v="1397" actId="122"/>
        <pc:sldMkLst>
          <pc:docMk/>
          <pc:sldMk cId="1426562681" sldId="268"/>
        </pc:sldMkLst>
        <pc:spChg chg="mod">
          <ac:chgData name="Mitesh Adelkar" userId="82993eb903dae186" providerId="LiveId" clId="{5D8B658C-4C2F-43EA-AB6E-6D3B6C3BC0E4}" dt="2023-07-08T15:29:13.740" v="1397" actId="122"/>
          <ac:spMkLst>
            <pc:docMk/>
            <pc:sldMk cId="1426562681" sldId="268"/>
            <ac:spMk id="2" creationId="{4062D652-F035-D0B5-AEF4-29514CB7BE9D}"/>
          </ac:spMkLst>
        </pc:spChg>
        <pc:spChg chg="del">
          <ac:chgData name="Mitesh Adelkar" userId="82993eb903dae186" providerId="LiveId" clId="{5D8B658C-4C2F-43EA-AB6E-6D3B6C3BC0E4}" dt="2023-07-08T15:29:01.865" v="1385" actId="478"/>
          <ac:spMkLst>
            <pc:docMk/>
            <pc:sldMk cId="1426562681" sldId="268"/>
            <ac:spMk id="3" creationId="{46E3BF26-8E77-C615-A250-9FAB941F4D34}"/>
          </ac:spMkLst>
        </pc:spChg>
        <pc:spChg chg="add del mod">
          <ac:chgData name="Mitesh Adelkar" userId="82993eb903dae186" providerId="LiveId" clId="{5D8B658C-4C2F-43EA-AB6E-6D3B6C3BC0E4}" dt="2023-07-08T15:29:04.456" v="1386" actId="478"/>
          <ac:spMkLst>
            <pc:docMk/>
            <pc:sldMk cId="1426562681" sldId="268"/>
            <ac:spMk id="5" creationId="{64BCCB9B-955B-0FBC-2B3A-B69122D47489}"/>
          </ac:spMkLst>
        </pc:spChg>
      </pc:sldChg>
      <pc:sldChg chg="modSp new del mod">
        <pc:chgData name="Mitesh Adelkar" userId="82993eb903dae186" providerId="LiveId" clId="{5D8B658C-4C2F-43EA-AB6E-6D3B6C3BC0E4}" dt="2023-07-08T15:28:50.195" v="1381" actId="2696"/>
        <pc:sldMkLst>
          <pc:docMk/>
          <pc:sldMk cId="1641983085" sldId="268"/>
        </pc:sldMkLst>
        <pc:spChg chg="mod">
          <ac:chgData name="Mitesh Adelkar" userId="82993eb903dae186" providerId="LiveId" clId="{5D8B658C-4C2F-43EA-AB6E-6D3B6C3BC0E4}" dt="2023-07-08T15:28:46.007" v="1380" actId="20577"/>
          <ac:spMkLst>
            <pc:docMk/>
            <pc:sldMk cId="1641983085" sldId="268"/>
            <ac:spMk id="2" creationId="{EF413DDA-6913-EE8E-4470-DB5073D54CE3}"/>
          </ac:spMkLst>
        </pc:spChg>
      </pc:sldChg>
      <pc:sldChg chg="new del">
        <pc:chgData name="Mitesh Adelkar" userId="82993eb903dae186" providerId="LiveId" clId="{5D8B658C-4C2F-43EA-AB6E-6D3B6C3BC0E4}" dt="2023-07-08T15:30:18.482" v="1399" actId="2696"/>
        <pc:sldMkLst>
          <pc:docMk/>
          <pc:sldMk cId="2681802468" sldId="269"/>
        </pc:sldMkLst>
      </pc:sldChg>
      <pc:sldChg chg="addSp delSp modSp new mod">
        <pc:chgData name="Mitesh Adelkar" userId="82993eb903dae186" providerId="LiveId" clId="{5D8B658C-4C2F-43EA-AB6E-6D3B6C3BC0E4}" dt="2023-07-08T16:27:11.215" v="2280" actId="1076"/>
        <pc:sldMkLst>
          <pc:docMk/>
          <pc:sldMk cId="3404924560" sldId="269"/>
        </pc:sldMkLst>
        <pc:spChg chg="mod">
          <ac:chgData name="Mitesh Adelkar" userId="82993eb903dae186" providerId="LiveId" clId="{5D8B658C-4C2F-43EA-AB6E-6D3B6C3BC0E4}" dt="2023-07-08T15:30:33.446" v="1412" actId="20577"/>
          <ac:spMkLst>
            <pc:docMk/>
            <pc:sldMk cId="3404924560" sldId="269"/>
            <ac:spMk id="2" creationId="{A5DED5E8-A68C-07F6-0D24-36D553988227}"/>
          </ac:spMkLst>
        </pc:spChg>
        <pc:spChg chg="mod">
          <ac:chgData name="Mitesh Adelkar" userId="82993eb903dae186" providerId="LiveId" clId="{5D8B658C-4C2F-43EA-AB6E-6D3B6C3BC0E4}" dt="2023-07-08T16:27:11.215" v="2280" actId="1076"/>
          <ac:spMkLst>
            <pc:docMk/>
            <pc:sldMk cId="3404924560" sldId="269"/>
            <ac:spMk id="3" creationId="{20959E61-6FFF-3FB0-F7EB-7570B0249D07}"/>
          </ac:spMkLst>
        </pc:spChg>
        <pc:spChg chg="del mod">
          <ac:chgData name="Mitesh Adelkar" userId="82993eb903dae186" providerId="LiveId" clId="{5D8B658C-4C2F-43EA-AB6E-6D3B6C3BC0E4}" dt="2023-07-08T16:25:00.735" v="2254"/>
          <ac:spMkLst>
            <pc:docMk/>
            <pc:sldMk cId="3404924560" sldId="269"/>
            <ac:spMk id="4" creationId="{24C5128E-667E-C89D-FD67-F70691C8B09D}"/>
          </ac:spMkLst>
        </pc:spChg>
        <pc:picChg chg="add mod">
          <ac:chgData name="Mitesh Adelkar" userId="82993eb903dae186" providerId="LiveId" clId="{5D8B658C-4C2F-43EA-AB6E-6D3B6C3BC0E4}" dt="2023-07-08T16:25:55.320" v="2272" actId="1076"/>
          <ac:picMkLst>
            <pc:docMk/>
            <pc:sldMk cId="3404924560" sldId="269"/>
            <ac:picMk id="1026" creationId="{5D084048-DE30-DD06-F484-215CAC79E66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C18DA6-9957-4422-8572-7449DD86DE91}" type="datetimeFigureOut">
              <a:rPr lang="en-IN" smtClean="0"/>
              <a:t>14-11-2023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06400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8DA6-9957-4422-8572-7449DD86DE91}"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39200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72629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59205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66995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C18DA6-9957-4422-8572-7449DD86DE91}" type="datetimeFigureOut">
              <a:rPr lang="en-IN" smtClean="0"/>
              <a:t>14-11-2023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90777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C18DA6-9957-4422-8572-7449DD86DE91}" type="datetimeFigureOut">
              <a:rPr lang="en-IN" smtClean="0"/>
              <a:t>14-11-2023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42941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C18DA6-9957-4422-8572-7449DD86DE91}"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432302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C18DA6-9957-4422-8572-7449DD86DE91}"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47986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18DA6-9957-4422-8572-7449DD86DE91}"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35383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14-11-2023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55187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C18DA6-9957-4422-8572-7449DD86DE91}"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134996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C18DA6-9957-4422-8572-7449DD86DE91}" type="datetimeFigureOut">
              <a:rPr lang="en-IN" smtClean="0"/>
              <a:t>14-11-2023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57372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C18DA6-9957-4422-8572-7449DD86DE91}" type="datetimeFigureOut">
              <a:rPr lang="en-IN" smtClean="0"/>
              <a:t>14-11-2023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83698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18DA6-9957-4422-8572-7449DD86DE91}" type="datetimeFigureOut">
              <a:rPr lang="en-IN" smtClean="0"/>
              <a:t>14-11-2023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13592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8DA6-9957-4422-8572-7449DD86DE91}"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72762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8DA6-9957-4422-8572-7449DD86DE91}" type="datetimeFigureOut">
              <a:rPr lang="en-IN" smtClean="0"/>
              <a:t>14-11-2023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54007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C18DA6-9957-4422-8572-7449DD86DE91}" type="datetimeFigureOut">
              <a:rPr lang="en-IN" smtClean="0"/>
              <a:t>14-11-2023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11FC1A-C7EC-439D-A5F9-68C8760D8F20}" type="slidenum">
              <a:rPr lang="en-IN" smtClean="0"/>
              <a:t>‹#›</a:t>
            </a:fld>
            <a:endParaRPr lang="en-IN"/>
          </a:p>
        </p:txBody>
      </p:sp>
    </p:spTree>
    <p:extLst>
      <p:ext uri="{BB962C8B-B14F-4D97-AF65-F5344CB8AC3E}">
        <p14:creationId xmlns:p14="http://schemas.microsoft.com/office/powerpoint/2010/main" val="207577980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question-mark-question-response-1019983/"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D652-F035-D0B5-AEF4-29514CB7BE9D}"/>
              </a:ext>
            </a:extLst>
          </p:cNvPr>
          <p:cNvSpPr>
            <a:spLocks noGrp="1"/>
          </p:cNvSpPr>
          <p:nvPr>
            <p:ph type="ctrTitle"/>
          </p:nvPr>
        </p:nvSpPr>
        <p:spPr>
          <a:xfrm>
            <a:off x="1683171" y="2998290"/>
            <a:ext cx="8825658" cy="861420"/>
          </a:xfrm>
        </p:spPr>
        <p:txBody>
          <a:bodyPr/>
          <a:lstStyle/>
          <a:p>
            <a:r>
              <a:rPr lang="en-US" dirty="0"/>
              <a:t>AMAZON SALES ANALYSIS</a:t>
            </a:r>
            <a:endParaRPr lang="en-IN" dirty="0"/>
          </a:p>
        </p:txBody>
      </p:sp>
      <p:sp>
        <p:nvSpPr>
          <p:cNvPr id="3" name="Subtitle 2">
            <a:extLst>
              <a:ext uri="{FF2B5EF4-FFF2-40B4-BE49-F238E27FC236}">
                <a16:creationId xmlns:a16="http://schemas.microsoft.com/office/drawing/2014/main" id="{46E3BF26-8E77-C615-A250-9FAB941F4D34}"/>
              </a:ext>
            </a:extLst>
          </p:cNvPr>
          <p:cNvSpPr>
            <a:spLocks noGrp="1"/>
          </p:cNvSpPr>
          <p:nvPr>
            <p:ph type="subTitle" idx="1"/>
          </p:nvPr>
        </p:nvSpPr>
        <p:spPr>
          <a:xfrm>
            <a:off x="7875351" y="3859710"/>
            <a:ext cx="2351725" cy="371669"/>
          </a:xfrm>
        </p:spPr>
        <p:txBody>
          <a:bodyPr>
            <a:normAutofit/>
          </a:bodyPr>
          <a:lstStyle/>
          <a:p>
            <a:r>
              <a:rPr lang="en-US" dirty="0"/>
              <a:t>- Rushikesh Nikam</a:t>
            </a:r>
            <a:endParaRPr lang="en-IN" dirty="0"/>
          </a:p>
        </p:txBody>
      </p:sp>
    </p:spTree>
    <p:extLst>
      <p:ext uri="{BB962C8B-B14F-4D97-AF65-F5344CB8AC3E}">
        <p14:creationId xmlns:p14="http://schemas.microsoft.com/office/powerpoint/2010/main" val="307923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5E8-A68C-07F6-0D24-36D55398822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0959E61-6FFF-3FB0-F7EB-7570B0249D07}"/>
              </a:ext>
            </a:extLst>
          </p:cNvPr>
          <p:cNvSpPr>
            <a:spLocks noGrp="1"/>
          </p:cNvSpPr>
          <p:nvPr>
            <p:ph sz="half" idx="1"/>
          </p:nvPr>
        </p:nvSpPr>
        <p:spPr>
          <a:xfrm>
            <a:off x="1154954" y="2567991"/>
            <a:ext cx="5867284" cy="3788422"/>
          </a:xfrm>
        </p:spPr>
        <p:txBody>
          <a:bodyPr>
            <a:noAutofit/>
          </a:bodyPr>
          <a:lstStyle/>
          <a:p>
            <a:pPr algn="just"/>
            <a:r>
              <a:rPr lang="en-US" sz="1600" dirty="0"/>
              <a:t>Highest Revenue was generated in the year 2017 which is </a:t>
            </a:r>
            <a:r>
              <a:rPr lang="en-US" sz="1600" b="1" dirty="0"/>
              <a:t>43.11 Million dollars </a:t>
            </a:r>
            <a:r>
              <a:rPr lang="en-US" sz="1600" dirty="0"/>
              <a:t>approximately.</a:t>
            </a:r>
          </a:p>
          <a:p>
            <a:pPr algn="just"/>
            <a:r>
              <a:rPr lang="en-US" sz="1600" dirty="0"/>
              <a:t>Highest profit after giving discount was also generated in the year 2017 which is </a:t>
            </a:r>
            <a:r>
              <a:rPr lang="en-US" sz="1600" b="1" dirty="0"/>
              <a:t>19.40 Million </a:t>
            </a:r>
            <a:r>
              <a:rPr lang="en-US" sz="1600" dirty="0"/>
              <a:t>dollars approx.</a:t>
            </a:r>
          </a:p>
          <a:p>
            <a:pPr algn="just"/>
            <a:r>
              <a:rPr lang="en-US" sz="1600" dirty="0"/>
              <a:t>It is observed that the sales and profits generated in the summer months is significantly low (April, May etc.)</a:t>
            </a:r>
          </a:p>
          <a:p>
            <a:pPr algn="just"/>
            <a:r>
              <a:rPr lang="en-US" sz="1600" dirty="0"/>
              <a:t>According to the monthly trends we can observe that we have earned maximum profit in the months of </a:t>
            </a:r>
            <a:r>
              <a:rPr lang="en-US" sz="1600" b="1" dirty="0"/>
              <a:t>Feb-March</a:t>
            </a:r>
          </a:p>
          <a:p>
            <a:pPr algn="just"/>
            <a:r>
              <a:rPr lang="en-US" sz="1600" b="1" dirty="0"/>
              <a:t>Frozen Cheese Pizza </a:t>
            </a:r>
            <a:r>
              <a:rPr lang="en-US" sz="1600" dirty="0"/>
              <a:t>is the most popular product which is ordered by a lot of people and which in turn gives us the maximum profit.</a:t>
            </a:r>
            <a:endParaRPr lang="en-IN" sz="1600" dirty="0"/>
          </a:p>
        </p:txBody>
      </p:sp>
      <p:pic>
        <p:nvPicPr>
          <p:cNvPr id="1026" name="Picture 2" descr="Conclusion Stock Illustrations – 13,634 Conclusion Stock Illustrations,  Vectors &amp; Clipart - Dreamstime">
            <a:extLst>
              <a:ext uri="{FF2B5EF4-FFF2-40B4-BE49-F238E27FC236}">
                <a16:creationId xmlns:a16="http://schemas.microsoft.com/office/drawing/2014/main" id="{5D084048-DE30-DD06-F484-215CAC79E66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14106" y="2887587"/>
            <a:ext cx="3542682" cy="286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92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D652-F035-D0B5-AEF4-29514CB7BE9D}"/>
              </a:ext>
            </a:extLst>
          </p:cNvPr>
          <p:cNvSpPr>
            <a:spLocks noGrp="1"/>
          </p:cNvSpPr>
          <p:nvPr>
            <p:ph type="ctrTitle"/>
          </p:nvPr>
        </p:nvSpPr>
        <p:spPr>
          <a:xfrm>
            <a:off x="1683171" y="2998290"/>
            <a:ext cx="8825658" cy="861420"/>
          </a:xfrm>
        </p:spPr>
        <p:txBody>
          <a:bodyPr/>
          <a:lstStyle/>
          <a:p>
            <a:pPr algn="ctr"/>
            <a:r>
              <a:rPr lang="en-US" dirty="0"/>
              <a:t>THANK YOU</a:t>
            </a:r>
            <a:endParaRPr lang="en-IN" dirty="0"/>
          </a:p>
        </p:txBody>
      </p:sp>
    </p:spTree>
    <p:extLst>
      <p:ext uri="{BB962C8B-B14F-4D97-AF65-F5344CB8AC3E}">
        <p14:creationId xmlns:p14="http://schemas.microsoft.com/office/powerpoint/2010/main" val="142656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730-9769-FFAB-D6DB-A3B291266DF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B2964E3-0EBA-C830-E40C-FA284A8E2E24}"/>
              </a:ext>
            </a:extLst>
          </p:cNvPr>
          <p:cNvSpPr>
            <a:spLocks noGrp="1"/>
          </p:cNvSpPr>
          <p:nvPr>
            <p:ph idx="1"/>
          </p:nvPr>
        </p:nvSpPr>
        <p:spPr>
          <a:xfrm>
            <a:off x="1154955" y="2603500"/>
            <a:ext cx="6249022" cy="3416300"/>
          </a:xfrm>
        </p:spPr>
        <p:txBody>
          <a:bodyPr>
            <a:normAutofit/>
          </a:bodyPr>
          <a:lstStyle/>
          <a:p>
            <a:pPr algn="just"/>
            <a:r>
              <a:rPr lang="en-US" sz="1600" dirty="0"/>
              <a:t>Sales management has gained importance to meet increasing competition and the need for improved methods of distribution to reduce cost and to increase profits. Sales management today is the most important function in a commercial and business enterprise.</a:t>
            </a:r>
          </a:p>
          <a:p>
            <a:pPr algn="just"/>
            <a:r>
              <a:rPr lang="en-US" sz="1600" dirty="0"/>
              <a:t>Do ETL : Extract-Transform-Load on some Amazon dataset and find for me </a:t>
            </a:r>
            <a:r>
              <a:rPr lang="en-US" sz="1600" b="1" dirty="0"/>
              <a:t>Sales-trend -&gt; month wise, year wise</a:t>
            </a:r>
            <a:r>
              <a:rPr lang="en-US" sz="1600" dirty="0"/>
              <a:t>, </a:t>
            </a:r>
            <a:r>
              <a:rPr lang="en-US" sz="1600" b="1" dirty="0"/>
              <a:t>yearly-month</a:t>
            </a:r>
            <a:r>
              <a:rPr lang="en-US" sz="1600" dirty="0"/>
              <a:t> wise.</a:t>
            </a:r>
          </a:p>
        </p:txBody>
      </p:sp>
      <p:pic>
        <p:nvPicPr>
          <p:cNvPr id="5" name="Picture 4">
            <a:extLst>
              <a:ext uri="{FF2B5EF4-FFF2-40B4-BE49-F238E27FC236}">
                <a16:creationId xmlns:a16="http://schemas.microsoft.com/office/drawing/2014/main" id="{87779442-89F4-8EEA-4D71-68687EE6F9B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30664" y="2603500"/>
            <a:ext cx="3416300" cy="3416300"/>
          </a:xfrm>
          <a:prstGeom prst="rect">
            <a:avLst/>
          </a:prstGeom>
        </p:spPr>
      </p:pic>
    </p:spTree>
    <p:extLst>
      <p:ext uri="{BB962C8B-B14F-4D97-AF65-F5344CB8AC3E}">
        <p14:creationId xmlns:p14="http://schemas.microsoft.com/office/powerpoint/2010/main" val="408793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CDD4-A2FE-20DB-D7CD-CC36607D4C38}"/>
              </a:ext>
            </a:extLst>
          </p:cNvPr>
          <p:cNvSpPr>
            <a:spLocks noGrp="1"/>
          </p:cNvSpPr>
          <p:nvPr>
            <p:ph type="title"/>
          </p:nvPr>
        </p:nvSpPr>
        <p:spPr/>
        <p:txBody>
          <a:bodyPr/>
          <a:lstStyle/>
          <a:p>
            <a:r>
              <a:rPr lang="en-US" dirty="0"/>
              <a:t>QUICK INSIGHTS</a:t>
            </a:r>
            <a:endParaRPr lang="en-IN" dirty="0"/>
          </a:p>
        </p:txBody>
      </p:sp>
      <p:sp>
        <p:nvSpPr>
          <p:cNvPr id="3" name="Content Placeholder 2">
            <a:extLst>
              <a:ext uri="{FF2B5EF4-FFF2-40B4-BE49-F238E27FC236}">
                <a16:creationId xmlns:a16="http://schemas.microsoft.com/office/drawing/2014/main" id="{CA9E7065-4D6F-0E55-9E62-C3AF4561A48C}"/>
              </a:ext>
            </a:extLst>
          </p:cNvPr>
          <p:cNvSpPr>
            <a:spLocks noGrp="1"/>
          </p:cNvSpPr>
          <p:nvPr>
            <p:ph idx="1"/>
          </p:nvPr>
        </p:nvSpPr>
        <p:spPr>
          <a:xfrm>
            <a:off x="1463916" y="3915051"/>
            <a:ext cx="9264165" cy="2261911"/>
          </a:xfrm>
        </p:spPr>
        <p:txBody>
          <a:bodyPr>
            <a:normAutofit/>
          </a:bodyPr>
          <a:lstStyle/>
          <a:p>
            <a:r>
              <a:rPr lang="en-US" sz="1600" dirty="0"/>
              <a:t>Total Revenue [2017-2019] is </a:t>
            </a:r>
            <a:r>
              <a:rPr lang="en-US" sz="1600" b="1" dirty="0"/>
              <a:t>92.87 Million approx</a:t>
            </a:r>
            <a:r>
              <a:rPr lang="en-US" sz="1600" dirty="0"/>
              <a:t>.</a:t>
            </a:r>
          </a:p>
          <a:p>
            <a:r>
              <a:rPr lang="en-US" sz="1600" b="1" dirty="0"/>
              <a:t>Profit without discount </a:t>
            </a:r>
            <a:r>
              <a:rPr lang="en-US" sz="1600" dirty="0"/>
              <a:t>is the actual profit which was expected to generate through the sales.</a:t>
            </a:r>
          </a:p>
          <a:p>
            <a:r>
              <a:rPr lang="en-US" sz="1600" b="1" dirty="0"/>
              <a:t>Profit after discount </a:t>
            </a:r>
            <a:r>
              <a:rPr lang="en-US" sz="1600" dirty="0"/>
              <a:t>is the actual profit which we received after offering an discount to our customers for their purchases</a:t>
            </a:r>
          </a:p>
          <a:p>
            <a:r>
              <a:rPr lang="en-US" sz="1600" dirty="0"/>
              <a:t>Approximately </a:t>
            </a:r>
            <a:r>
              <a:rPr lang="en-US" sz="1600" b="1" dirty="0"/>
              <a:t>552k products were ordered </a:t>
            </a:r>
            <a:r>
              <a:rPr lang="en-US" sz="1600" dirty="0"/>
              <a:t>during the 3 years time.</a:t>
            </a:r>
            <a:endParaRPr lang="en-IN" sz="1600" dirty="0"/>
          </a:p>
        </p:txBody>
      </p:sp>
      <p:pic>
        <p:nvPicPr>
          <p:cNvPr id="6" name="Content Placeholder 4">
            <a:extLst>
              <a:ext uri="{FF2B5EF4-FFF2-40B4-BE49-F238E27FC236}">
                <a16:creationId xmlns:a16="http://schemas.microsoft.com/office/drawing/2014/main" id="{1EB8E8D9-04D4-8E47-1A04-B06D716B8A48}"/>
              </a:ext>
            </a:extLst>
          </p:cNvPr>
          <p:cNvPicPr>
            <a:picLocks noChangeAspect="1"/>
          </p:cNvPicPr>
          <p:nvPr/>
        </p:nvPicPr>
        <p:blipFill rotWithShape="1">
          <a:blip r:embed="rId2"/>
          <a:srcRect l="31217" t="23128" r="14845" b="63152"/>
          <a:stretch/>
        </p:blipFill>
        <p:spPr>
          <a:xfrm>
            <a:off x="1463915" y="2374268"/>
            <a:ext cx="9264165" cy="1325563"/>
          </a:xfrm>
          <a:prstGeom prst="rect">
            <a:avLst/>
          </a:prstGeom>
        </p:spPr>
      </p:pic>
    </p:spTree>
    <p:extLst>
      <p:ext uri="{BB962C8B-B14F-4D97-AF65-F5344CB8AC3E}">
        <p14:creationId xmlns:p14="http://schemas.microsoft.com/office/powerpoint/2010/main" val="259760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2C22CD-A434-65CF-D623-EE519099F9FB}"/>
              </a:ext>
            </a:extLst>
          </p:cNvPr>
          <p:cNvSpPr>
            <a:spLocks noGrp="1"/>
          </p:cNvSpPr>
          <p:nvPr>
            <p:ph type="title"/>
          </p:nvPr>
        </p:nvSpPr>
        <p:spPr/>
        <p:txBody>
          <a:bodyPr/>
          <a:lstStyle/>
          <a:p>
            <a:r>
              <a:rPr lang="en-US" dirty="0"/>
              <a:t>YEARLY SALES TREND</a:t>
            </a:r>
            <a:endParaRPr lang="en-IN" dirty="0"/>
          </a:p>
        </p:txBody>
      </p:sp>
      <p:pic>
        <p:nvPicPr>
          <p:cNvPr id="14" name="Content Placeholder 13">
            <a:extLst>
              <a:ext uri="{FF2B5EF4-FFF2-40B4-BE49-F238E27FC236}">
                <a16:creationId xmlns:a16="http://schemas.microsoft.com/office/drawing/2014/main" id="{5F0E47F4-128C-B2D9-BD52-71C3BCE68989}"/>
              </a:ext>
            </a:extLst>
          </p:cNvPr>
          <p:cNvPicPr>
            <a:picLocks noGrp="1" noChangeAspect="1"/>
          </p:cNvPicPr>
          <p:nvPr>
            <p:ph idx="1"/>
          </p:nvPr>
        </p:nvPicPr>
        <p:blipFill>
          <a:blip r:embed="rId2"/>
          <a:stretch>
            <a:fillRect/>
          </a:stretch>
        </p:blipFill>
        <p:spPr>
          <a:xfrm>
            <a:off x="1591623" y="2497166"/>
            <a:ext cx="9008754" cy="4072309"/>
          </a:xfrm>
          <a:ln>
            <a:solidFill>
              <a:schemeClr val="tx1"/>
            </a:solidFill>
          </a:ln>
        </p:spPr>
      </p:pic>
      <p:sp>
        <p:nvSpPr>
          <p:cNvPr id="15" name="TextBox 14">
            <a:extLst>
              <a:ext uri="{FF2B5EF4-FFF2-40B4-BE49-F238E27FC236}">
                <a16:creationId xmlns:a16="http://schemas.microsoft.com/office/drawing/2014/main" id="{4BD8F4BA-0FC8-B236-189C-2685D72AE13C}"/>
              </a:ext>
            </a:extLst>
          </p:cNvPr>
          <p:cNvSpPr txBox="1"/>
          <p:nvPr/>
        </p:nvSpPr>
        <p:spPr>
          <a:xfrm>
            <a:off x="7609457" y="5187849"/>
            <a:ext cx="2990920" cy="430887"/>
          </a:xfrm>
          <a:prstGeom prst="rect">
            <a:avLst/>
          </a:prstGeom>
          <a:noFill/>
        </p:spPr>
        <p:txBody>
          <a:bodyPr wrap="square" rtlCol="0">
            <a:spAutoFit/>
          </a:bodyPr>
          <a:lstStyle/>
          <a:p>
            <a:pPr algn="just"/>
            <a:r>
              <a:rPr lang="en-US" sz="1100" b="1" dirty="0"/>
              <a:t>2018 Data is Incomplete in this Dataset !</a:t>
            </a:r>
          </a:p>
          <a:p>
            <a:pPr algn="just"/>
            <a:r>
              <a:rPr lang="en-US" sz="1100" b="1" dirty="0"/>
              <a:t>   Only January-March data is Available.</a:t>
            </a:r>
            <a:endParaRPr lang="en-IN" sz="1100" b="1" dirty="0"/>
          </a:p>
        </p:txBody>
      </p:sp>
      <p:pic>
        <p:nvPicPr>
          <p:cNvPr id="17" name="Picture 16">
            <a:extLst>
              <a:ext uri="{FF2B5EF4-FFF2-40B4-BE49-F238E27FC236}">
                <a16:creationId xmlns:a16="http://schemas.microsoft.com/office/drawing/2014/main" id="{911447AA-6873-ADFB-7F66-E484E3CF9F4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40431" y="5187849"/>
            <a:ext cx="860695" cy="860695"/>
          </a:xfrm>
          <a:prstGeom prst="rect">
            <a:avLst/>
          </a:prstGeom>
        </p:spPr>
      </p:pic>
    </p:spTree>
    <p:extLst>
      <p:ext uri="{BB962C8B-B14F-4D97-AF65-F5344CB8AC3E}">
        <p14:creationId xmlns:p14="http://schemas.microsoft.com/office/powerpoint/2010/main" val="70273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8DB6-6497-0166-886B-6595CEF9EDE6}"/>
              </a:ext>
            </a:extLst>
          </p:cNvPr>
          <p:cNvSpPr>
            <a:spLocks noGrp="1"/>
          </p:cNvSpPr>
          <p:nvPr>
            <p:ph type="title"/>
          </p:nvPr>
        </p:nvSpPr>
        <p:spPr/>
        <p:txBody>
          <a:bodyPr/>
          <a:lstStyle/>
          <a:p>
            <a:r>
              <a:rPr lang="en-US" dirty="0"/>
              <a:t>YEAR WISE REVENUE GENERATED</a:t>
            </a:r>
            <a:endParaRPr lang="en-IN" dirty="0"/>
          </a:p>
        </p:txBody>
      </p:sp>
      <p:sp>
        <p:nvSpPr>
          <p:cNvPr id="3" name="Content Placeholder 2">
            <a:extLst>
              <a:ext uri="{FF2B5EF4-FFF2-40B4-BE49-F238E27FC236}">
                <a16:creationId xmlns:a16="http://schemas.microsoft.com/office/drawing/2014/main" id="{8D281F55-B8DC-70EF-37B2-6F74C47FC111}"/>
              </a:ext>
            </a:extLst>
          </p:cNvPr>
          <p:cNvSpPr>
            <a:spLocks noGrp="1"/>
          </p:cNvSpPr>
          <p:nvPr>
            <p:ph sz="half" idx="1"/>
          </p:nvPr>
        </p:nvSpPr>
        <p:spPr>
          <a:xfrm>
            <a:off x="1154954" y="2603500"/>
            <a:ext cx="4941046" cy="3416301"/>
          </a:xfrm>
        </p:spPr>
        <p:txBody>
          <a:bodyPr>
            <a:normAutofit lnSpcReduction="10000"/>
          </a:bodyPr>
          <a:lstStyle/>
          <a:p>
            <a:pPr algn="just"/>
            <a:r>
              <a:rPr lang="en-US" sz="1600" dirty="0"/>
              <a:t>It was observed that:</a:t>
            </a:r>
          </a:p>
          <a:p>
            <a:pPr algn="just"/>
            <a:endParaRPr lang="en-US" sz="1600" dirty="0"/>
          </a:p>
          <a:p>
            <a:pPr algn="just"/>
            <a:r>
              <a:rPr lang="en-US" sz="1600" dirty="0"/>
              <a:t>2017: </a:t>
            </a:r>
            <a:r>
              <a:rPr lang="en-US" sz="1600" b="1" dirty="0"/>
              <a:t>43.11 Million</a:t>
            </a:r>
          </a:p>
          <a:p>
            <a:pPr algn="just"/>
            <a:r>
              <a:rPr lang="en-US" sz="1600" dirty="0"/>
              <a:t>2018: </a:t>
            </a:r>
            <a:r>
              <a:rPr lang="en-US" sz="1600" b="1" dirty="0"/>
              <a:t>10.00 Million</a:t>
            </a:r>
          </a:p>
          <a:p>
            <a:pPr algn="just"/>
            <a:r>
              <a:rPr lang="en-US" sz="1600" dirty="0"/>
              <a:t>2019: </a:t>
            </a:r>
            <a:r>
              <a:rPr lang="en-US" sz="1600" b="1" dirty="0"/>
              <a:t>39.76 Million</a:t>
            </a:r>
          </a:p>
          <a:p>
            <a:pPr algn="just"/>
            <a:endParaRPr lang="en-US" sz="1600" b="1" dirty="0"/>
          </a:p>
          <a:p>
            <a:pPr algn="just"/>
            <a:endParaRPr lang="en-US" sz="1600" b="1" dirty="0"/>
          </a:p>
          <a:p>
            <a:pPr algn="just"/>
            <a:r>
              <a:rPr lang="en-US" sz="1600" dirty="0"/>
              <a:t>The data related to 2018 seems incomplete as it do not provide information of sales in months of April-December</a:t>
            </a:r>
            <a:endParaRPr lang="en-IN" sz="1600" dirty="0"/>
          </a:p>
        </p:txBody>
      </p:sp>
      <p:pic>
        <p:nvPicPr>
          <p:cNvPr id="10" name="Content Placeholder 9">
            <a:extLst>
              <a:ext uri="{FF2B5EF4-FFF2-40B4-BE49-F238E27FC236}">
                <a16:creationId xmlns:a16="http://schemas.microsoft.com/office/drawing/2014/main" id="{90CEBA16-A451-AD9D-DF40-AFB231C6BB23}"/>
              </a:ext>
            </a:extLst>
          </p:cNvPr>
          <p:cNvPicPr>
            <a:picLocks noGrp="1" noChangeAspect="1"/>
          </p:cNvPicPr>
          <p:nvPr>
            <p:ph sz="half" idx="2"/>
          </p:nvPr>
        </p:nvPicPr>
        <p:blipFill>
          <a:blip r:embed="rId2"/>
          <a:stretch>
            <a:fillRect/>
          </a:stretch>
        </p:blipFill>
        <p:spPr>
          <a:xfrm>
            <a:off x="6645159" y="2530174"/>
            <a:ext cx="4825158" cy="3985224"/>
          </a:xfrm>
        </p:spPr>
      </p:pic>
    </p:spTree>
    <p:extLst>
      <p:ext uri="{BB962C8B-B14F-4D97-AF65-F5344CB8AC3E}">
        <p14:creationId xmlns:p14="http://schemas.microsoft.com/office/powerpoint/2010/main" val="282642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8DB6-6497-0166-886B-6595CEF9EDE6}"/>
              </a:ext>
            </a:extLst>
          </p:cNvPr>
          <p:cNvSpPr>
            <a:spLocks noGrp="1"/>
          </p:cNvSpPr>
          <p:nvPr>
            <p:ph type="title"/>
          </p:nvPr>
        </p:nvSpPr>
        <p:spPr/>
        <p:txBody>
          <a:bodyPr/>
          <a:lstStyle/>
          <a:p>
            <a:r>
              <a:rPr lang="en-US" dirty="0"/>
              <a:t>YEAR WISE PROFIT AFTER DISCOUNT</a:t>
            </a:r>
            <a:endParaRPr lang="en-IN" dirty="0"/>
          </a:p>
        </p:txBody>
      </p:sp>
      <p:sp>
        <p:nvSpPr>
          <p:cNvPr id="3" name="Content Placeholder 2">
            <a:extLst>
              <a:ext uri="{FF2B5EF4-FFF2-40B4-BE49-F238E27FC236}">
                <a16:creationId xmlns:a16="http://schemas.microsoft.com/office/drawing/2014/main" id="{8D281F55-B8DC-70EF-37B2-6F74C47FC111}"/>
              </a:ext>
            </a:extLst>
          </p:cNvPr>
          <p:cNvSpPr>
            <a:spLocks noGrp="1"/>
          </p:cNvSpPr>
          <p:nvPr>
            <p:ph sz="half" idx="1"/>
          </p:nvPr>
        </p:nvSpPr>
        <p:spPr>
          <a:xfrm>
            <a:off x="1151402" y="2603500"/>
            <a:ext cx="4944598" cy="3353417"/>
          </a:xfrm>
        </p:spPr>
        <p:txBody>
          <a:bodyPr>
            <a:normAutofit lnSpcReduction="10000"/>
          </a:bodyPr>
          <a:lstStyle/>
          <a:p>
            <a:pPr algn="just"/>
            <a:r>
              <a:rPr lang="en-US" sz="1600" dirty="0"/>
              <a:t>It was observed that:</a:t>
            </a:r>
          </a:p>
          <a:p>
            <a:pPr algn="just"/>
            <a:endParaRPr lang="en-US" sz="1600" dirty="0"/>
          </a:p>
          <a:p>
            <a:pPr algn="just"/>
            <a:r>
              <a:rPr lang="en-US" sz="1600" dirty="0"/>
              <a:t>2017: </a:t>
            </a:r>
            <a:r>
              <a:rPr lang="en-US" sz="1600" b="1" dirty="0"/>
              <a:t>19.40 Million</a:t>
            </a:r>
          </a:p>
          <a:p>
            <a:pPr algn="just"/>
            <a:r>
              <a:rPr lang="en-US" sz="1600" dirty="0"/>
              <a:t>2018: </a:t>
            </a:r>
            <a:r>
              <a:rPr lang="en-US" sz="1600" b="1" dirty="0"/>
              <a:t>04.67 Million</a:t>
            </a:r>
          </a:p>
          <a:p>
            <a:pPr algn="just"/>
            <a:r>
              <a:rPr lang="en-US" sz="1600" dirty="0"/>
              <a:t>2019: </a:t>
            </a:r>
            <a:r>
              <a:rPr lang="en-US" sz="1600" b="1" dirty="0"/>
              <a:t>16.86 Million</a:t>
            </a:r>
          </a:p>
          <a:p>
            <a:pPr algn="just"/>
            <a:endParaRPr lang="en-US" sz="1600" dirty="0"/>
          </a:p>
          <a:p>
            <a:pPr algn="just"/>
            <a:endParaRPr lang="en-US" sz="1600" dirty="0"/>
          </a:p>
          <a:p>
            <a:pPr algn="just"/>
            <a:r>
              <a:rPr lang="en-US" sz="1600" dirty="0"/>
              <a:t>The data related to 2018 seems incomplete as it do not provide information of sales in months of April-December</a:t>
            </a:r>
            <a:endParaRPr lang="en-IN" sz="1600" dirty="0"/>
          </a:p>
        </p:txBody>
      </p:sp>
      <p:pic>
        <p:nvPicPr>
          <p:cNvPr id="5" name="Content Placeholder 4">
            <a:extLst>
              <a:ext uri="{FF2B5EF4-FFF2-40B4-BE49-F238E27FC236}">
                <a16:creationId xmlns:a16="http://schemas.microsoft.com/office/drawing/2014/main" id="{19F0BDA6-30E4-DF23-C0DC-B0DA4C03C092}"/>
              </a:ext>
            </a:extLst>
          </p:cNvPr>
          <p:cNvPicPr>
            <a:picLocks noGrp="1" noChangeAspect="1"/>
          </p:cNvPicPr>
          <p:nvPr>
            <p:ph sz="half" idx="2"/>
          </p:nvPr>
        </p:nvPicPr>
        <p:blipFill rotWithShape="1">
          <a:blip r:embed="rId2"/>
          <a:srcRect l="11472" t="23357" r="67826" b="47664"/>
          <a:stretch/>
        </p:blipFill>
        <p:spPr>
          <a:xfrm>
            <a:off x="6729275" y="2603499"/>
            <a:ext cx="4746328" cy="3950753"/>
          </a:xfrm>
          <a:prstGeom prst="rect">
            <a:avLst/>
          </a:prstGeom>
        </p:spPr>
      </p:pic>
    </p:spTree>
    <p:extLst>
      <p:ext uri="{BB962C8B-B14F-4D97-AF65-F5344CB8AC3E}">
        <p14:creationId xmlns:p14="http://schemas.microsoft.com/office/powerpoint/2010/main" val="84563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381-08C0-E975-D4F8-2470269B7EC9}"/>
              </a:ext>
            </a:extLst>
          </p:cNvPr>
          <p:cNvSpPr>
            <a:spLocks noGrp="1"/>
          </p:cNvSpPr>
          <p:nvPr>
            <p:ph type="title"/>
          </p:nvPr>
        </p:nvSpPr>
        <p:spPr/>
        <p:txBody>
          <a:bodyPr/>
          <a:lstStyle/>
          <a:p>
            <a:r>
              <a:rPr lang="en-US" dirty="0"/>
              <a:t>MONTH WISE SALES OBSERVATIONS</a:t>
            </a:r>
            <a:endParaRPr lang="en-IN" dirty="0"/>
          </a:p>
        </p:txBody>
      </p:sp>
      <p:sp>
        <p:nvSpPr>
          <p:cNvPr id="11" name="Content Placeholder 5">
            <a:extLst>
              <a:ext uri="{FF2B5EF4-FFF2-40B4-BE49-F238E27FC236}">
                <a16:creationId xmlns:a16="http://schemas.microsoft.com/office/drawing/2014/main" id="{C1CD65FF-125A-26F7-866D-30B4535A5C5E}"/>
              </a:ext>
            </a:extLst>
          </p:cNvPr>
          <p:cNvSpPr>
            <a:spLocks noGrp="1"/>
          </p:cNvSpPr>
          <p:nvPr>
            <p:ph sz="half" idx="1"/>
          </p:nvPr>
        </p:nvSpPr>
        <p:spPr>
          <a:xfrm>
            <a:off x="500109" y="2603500"/>
            <a:ext cx="2891161" cy="3877199"/>
          </a:xfrm>
        </p:spPr>
        <p:txBody>
          <a:bodyPr>
            <a:normAutofit/>
          </a:bodyPr>
          <a:lstStyle/>
          <a:p>
            <a:pPr algn="just"/>
            <a:r>
              <a:rPr lang="en-US" sz="1600" dirty="0"/>
              <a:t>Overall in three Years the Months of </a:t>
            </a:r>
            <a:r>
              <a:rPr lang="en-US" sz="1600" b="1" dirty="0"/>
              <a:t>February</a:t>
            </a:r>
            <a:r>
              <a:rPr lang="en-US" sz="1600" dirty="0"/>
              <a:t> and </a:t>
            </a:r>
            <a:r>
              <a:rPr lang="en-US" sz="1600" b="1" dirty="0"/>
              <a:t>March</a:t>
            </a:r>
            <a:r>
              <a:rPr lang="en-US" sz="1600" dirty="0"/>
              <a:t> seems to have generated the maximum of profit.</a:t>
            </a:r>
          </a:p>
          <a:p>
            <a:pPr algn="just"/>
            <a:r>
              <a:rPr lang="en-US" sz="1600" dirty="0"/>
              <a:t>The data for the year </a:t>
            </a:r>
            <a:r>
              <a:rPr lang="en-US" sz="1600" b="1" dirty="0"/>
              <a:t>2018</a:t>
            </a:r>
            <a:r>
              <a:rPr lang="en-US" sz="1600" dirty="0"/>
              <a:t> is incomplete which might be causing this issues.</a:t>
            </a:r>
            <a:endParaRPr lang="en-IN" sz="1600" dirty="0"/>
          </a:p>
        </p:txBody>
      </p:sp>
      <p:pic>
        <p:nvPicPr>
          <p:cNvPr id="10" name="Content Placeholder 9">
            <a:extLst>
              <a:ext uri="{FF2B5EF4-FFF2-40B4-BE49-F238E27FC236}">
                <a16:creationId xmlns:a16="http://schemas.microsoft.com/office/drawing/2014/main" id="{6E377BCA-E8FD-27CB-6CE6-CE7148F87A9C}"/>
              </a:ext>
            </a:extLst>
          </p:cNvPr>
          <p:cNvPicPr>
            <a:picLocks noGrp="1" noChangeAspect="1"/>
          </p:cNvPicPr>
          <p:nvPr>
            <p:ph sz="half" idx="2"/>
          </p:nvPr>
        </p:nvPicPr>
        <p:blipFill>
          <a:blip r:embed="rId2"/>
          <a:stretch>
            <a:fillRect/>
          </a:stretch>
        </p:blipFill>
        <p:spPr>
          <a:xfrm>
            <a:off x="3542068" y="2322412"/>
            <a:ext cx="8149823" cy="4274711"/>
          </a:xfrm>
        </p:spPr>
      </p:pic>
    </p:spTree>
    <p:extLst>
      <p:ext uri="{BB962C8B-B14F-4D97-AF65-F5344CB8AC3E}">
        <p14:creationId xmlns:p14="http://schemas.microsoft.com/office/powerpoint/2010/main" val="411708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147C-0FB3-D742-F49D-D6E685593AEF}"/>
              </a:ext>
            </a:extLst>
          </p:cNvPr>
          <p:cNvSpPr>
            <a:spLocks noGrp="1"/>
          </p:cNvSpPr>
          <p:nvPr>
            <p:ph type="title"/>
          </p:nvPr>
        </p:nvSpPr>
        <p:spPr/>
        <p:txBody>
          <a:bodyPr/>
          <a:lstStyle/>
          <a:p>
            <a:r>
              <a:rPr lang="en-US" dirty="0"/>
              <a:t>TOP 10 PRODUCTS BY PROFIT</a:t>
            </a:r>
            <a:endParaRPr lang="en-IN" dirty="0"/>
          </a:p>
        </p:txBody>
      </p:sp>
      <p:sp>
        <p:nvSpPr>
          <p:cNvPr id="3" name="Content Placeholder 2">
            <a:extLst>
              <a:ext uri="{FF2B5EF4-FFF2-40B4-BE49-F238E27FC236}">
                <a16:creationId xmlns:a16="http://schemas.microsoft.com/office/drawing/2014/main" id="{F4B88ECB-CC10-EB2E-3952-67498470629D}"/>
              </a:ext>
            </a:extLst>
          </p:cNvPr>
          <p:cNvSpPr>
            <a:spLocks noGrp="1"/>
          </p:cNvSpPr>
          <p:nvPr>
            <p:ph sz="half" idx="1"/>
          </p:nvPr>
        </p:nvSpPr>
        <p:spPr>
          <a:xfrm>
            <a:off x="715848" y="2789188"/>
            <a:ext cx="4202381" cy="3416301"/>
          </a:xfrm>
        </p:spPr>
        <p:txBody>
          <a:bodyPr>
            <a:normAutofit/>
          </a:bodyPr>
          <a:lstStyle/>
          <a:p>
            <a:pPr algn="just"/>
            <a:r>
              <a:rPr lang="en-US" sz="1600" dirty="0"/>
              <a:t>It seems like </a:t>
            </a:r>
            <a:r>
              <a:rPr lang="en-US" sz="1600" b="1" dirty="0"/>
              <a:t>Frozen Cheese Pizza </a:t>
            </a:r>
            <a:r>
              <a:rPr lang="en-US" sz="1600" dirty="0"/>
              <a:t>tops the list of overall profit made contributing approx. </a:t>
            </a:r>
            <a:r>
              <a:rPr lang="en-US" sz="1600" b="1" dirty="0"/>
              <a:t>3.71 Million </a:t>
            </a:r>
            <a:r>
              <a:rPr lang="en-US" sz="1600" dirty="0"/>
              <a:t>to the profits earned after giving huge discounts!</a:t>
            </a:r>
          </a:p>
          <a:p>
            <a:pPr algn="just"/>
            <a:r>
              <a:rPr lang="en-US" sz="1600" dirty="0"/>
              <a:t>Rest top 10 products also contribute significantly to the overall sales made.</a:t>
            </a:r>
          </a:p>
          <a:p>
            <a:pPr algn="just"/>
            <a:r>
              <a:rPr lang="en-US" sz="1600" dirty="0"/>
              <a:t>This </a:t>
            </a:r>
            <a:r>
              <a:rPr lang="en-US" sz="1600" b="1" dirty="0"/>
              <a:t>insights</a:t>
            </a:r>
            <a:r>
              <a:rPr lang="en-US" sz="1600" dirty="0"/>
              <a:t> can be used in order to select the products which should be considering investing in.</a:t>
            </a:r>
            <a:endParaRPr lang="en-IN" sz="1600" dirty="0"/>
          </a:p>
        </p:txBody>
      </p:sp>
      <p:pic>
        <p:nvPicPr>
          <p:cNvPr id="6" name="Content Placeholder 5">
            <a:extLst>
              <a:ext uri="{FF2B5EF4-FFF2-40B4-BE49-F238E27FC236}">
                <a16:creationId xmlns:a16="http://schemas.microsoft.com/office/drawing/2014/main" id="{30E3EE54-BBDE-6219-3329-4ADDB1230F0D}"/>
              </a:ext>
            </a:extLst>
          </p:cNvPr>
          <p:cNvPicPr>
            <a:picLocks noGrp="1" noChangeAspect="1"/>
          </p:cNvPicPr>
          <p:nvPr>
            <p:ph sz="half" idx="2"/>
          </p:nvPr>
        </p:nvPicPr>
        <p:blipFill>
          <a:blip r:embed="rId2"/>
          <a:stretch>
            <a:fillRect/>
          </a:stretch>
        </p:blipFill>
        <p:spPr>
          <a:xfrm>
            <a:off x="5126175" y="2501820"/>
            <a:ext cx="6563040" cy="3991038"/>
          </a:xfrm>
        </p:spPr>
      </p:pic>
    </p:spTree>
    <p:extLst>
      <p:ext uri="{BB962C8B-B14F-4D97-AF65-F5344CB8AC3E}">
        <p14:creationId xmlns:p14="http://schemas.microsoft.com/office/powerpoint/2010/main" val="215083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050B-2808-040D-9C9B-D98454CBB631}"/>
              </a:ext>
            </a:extLst>
          </p:cNvPr>
          <p:cNvSpPr>
            <a:spLocks noGrp="1"/>
          </p:cNvSpPr>
          <p:nvPr>
            <p:ph type="title"/>
          </p:nvPr>
        </p:nvSpPr>
        <p:spPr/>
        <p:txBody>
          <a:bodyPr/>
          <a:lstStyle/>
          <a:p>
            <a:r>
              <a:rPr lang="en-US" dirty="0"/>
              <a:t>REVENUE AND PROFIT GENERATED</a:t>
            </a:r>
            <a:endParaRPr lang="en-IN" dirty="0"/>
          </a:p>
        </p:txBody>
      </p:sp>
      <p:sp>
        <p:nvSpPr>
          <p:cNvPr id="3" name="Content Placeholder 2">
            <a:extLst>
              <a:ext uri="{FF2B5EF4-FFF2-40B4-BE49-F238E27FC236}">
                <a16:creationId xmlns:a16="http://schemas.microsoft.com/office/drawing/2014/main" id="{568AF08B-6B5E-4A46-2A44-11C0F452F39D}"/>
              </a:ext>
            </a:extLst>
          </p:cNvPr>
          <p:cNvSpPr>
            <a:spLocks noGrp="1"/>
          </p:cNvSpPr>
          <p:nvPr>
            <p:ph sz="half" idx="1"/>
          </p:nvPr>
        </p:nvSpPr>
        <p:spPr>
          <a:xfrm>
            <a:off x="838200" y="2826064"/>
            <a:ext cx="3964619" cy="3368654"/>
          </a:xfrm>
        </p:spPr>
        <p:txBody>
          <a:bodyPr>
            <a:normAutofit/>
          </a:bodyPr>
          <a:lstStyle/>
          <a:p>
            <a:pPr algn="just"/>
            <a:r>
              <a:rPr lang="en-US" sz="1600" dirty="0"/>
              <a:t>Overall Revenue which was Generated in these </a:t>
            </a:r>
            <a:r>
              <a:rPr lang="en-US" sz="1600" b="1" dirty="0"/>
              <a:t>3 Years</a:t>
            </a:r>
            <a:r>
              <a:rPr lang="en-US" sz="1600" dirty="0"/>
              <a:t> is approx. </a:t>
            </a:r>
            <a:r>
              <a:rPr lang="en-US" sz="1600" b="1" dirty="0"/>
              <a:t>92.87 Million dollars.</a:t>
            </a:r>
            <a:endParaRPr lang="en-US" sz="1600" dirty="0"/>
          </a:p>
          <a:p>
            <a:pPr algn="just"/>
            <a:r>
              <a:rPr lang="en-US" sz="1600" dirty="0"/>
              <a:t>Profit which could have been generated without giving discount is </a:t>
            </a:r>
            <a:r>
              <a:rPr lang="en-US" sz="1600" b="1" dirty="0"/>
              <a:t>40.93</a:t>
            </a:r>
            <a:r>
              <a:rPr lang="en-US" sz="1600" dirty="0"/>
              <a:t> </a:t>
            </a:r>
            <a:r>
              <a:rPr lang="en-US" sz="1600" b="1" dirty="0"/>
              <a:t>Million</a:t>
            </a:r>
            <a:r>
              <a:rPr lang="en-US" sz="1600" dirty="0"/>
              <a:t> </a:t>
            </a:r>
            <a:r>
              <a:rPr lang="en-US" sz="1600" b="1" dirty="0"/>
              <a:t>dollars</a:t>
            </a:r>
            <a:r>
              <a:rPr lang="en-US" sz="1600" dirty="0"/>
              <a:t> Approx</a:t>
            </a:r>
          </a:p>
          <a:p>
            <a:pPr algn="just"/>
            <a:r>
              <a:rPr lang="en-US" sz="1600" dirty="0"/>
              <a:t>Actual Profits made after providing discounts to the customer sums up to be </a:t>
            </a:r>
            <a:r>
              <a:rPr lang="en-US" sz="1600" b="1" dirty="0"/>
              <a:t>35.19</a:t>
            </a:r>
            <a:r>
              <a:rPr lang="en-US" sz="1600" dirty="0"/>
              <a:t> </a:t>
            </a:r>
            <a:r>
              <a:rPr lang="en-US" sz="1600" b="1" dirty="0"/>
              <a:t>Million</a:t>
            </a:r>
            <a:r>
              <a:rPr lang="en-US" sz="1600" dirty="0"/>
              <a:t> </a:t>
            </a:r>
            <a:r>
              <a:rPr lang="en-US" sz="1600" b="1" dirty="0"/>
              <a:t>dollars</a:t>
            </a:r>
            <a:r>
              <a:rPr lang="en-US" sz="1600" dirty="0"/>
              <a:t> approx.</a:t>
            </a:r>
            <a:endParaRPr lang="en-IN" sz="1600" dirty="0"/>
          </a:p>
        </p:txBody>
      </p:sp>
      <p:pic>
        <p:nvPicPr>
          <p:cNvPr id="6" name="Content Placeholder 5">
            <a:extLst>
              <a:ext uri="{FF2B5EF4-FFF2-40B4-BE49-F238E27FC236}">
                <a16:creationId xmlns:a16="http://schemas.microsoft.com/office/drawing/2014/main" id="{494A4CF4-10C7-05EF-3E1D-A1BD7524CC93}"/>
              </a:ext>
            </a:extLst>
          </p:cNvPr>
          <p:cNvPicPr>
            <a:picLocks noGrp="1" noChangeAspect="1"/>
          </p:cNvPicPr>
          <p:nvPr>
            <p:ph sz="half" idx="2"/>
          </p:nvPr>
        </p:nvPicPr>
        <p:blipFill>
          <a:blip r:embed="rId2"/>
          <a:stretch>
            <a:fillRect/>
          </a:stretch>
        </p:blipFill>
        <p:spPr>
          <a:xfrm>
            <a:off x="5033638" y="2826064"/>
            <a:ext cx="6595368" cy="2988122"/>
          </a:xfrm>
        </p:spPr>
      </p:pic>
    </p:spTree>
    <p:extLst>
      <p:ext uri="{BB962C8B-B14F-4D97-AF65-F5344CB8AC3E}">
        <p14:creationId xmlns:p14="http://schemas.microsoft.com/office/powerpoint/2010/main" val="256250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139</TotalTime>
  <Words>486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AMAZON SALES ANALYSIS</vt:lpstr>
      <vt:lpstr>PROBLEM STATEMENT</vt:lpstr>
      <vt:lpstr>QUICK INSIGHTS</vt:lpstr>
      <vt:lpstr>YEARLY SALES TREND</vt:lpstr>
      <vt:lpstr>YEAR WISE REVENUE GENERATED</vt:lpstr>
      <vt:lpstr>YEAR WISE PROFIT AFTER DISCOUNT</vt:lpstr>
      <vt:lpstr>MONTH WISE SALES OBSERVATIONS</vt:lpstr>
      <vt:lpstr>TOP 10 PRODUCTS BY PROFIT</vt:lpstr>
      <vt:lpstr>REVENUE AND PROFIT GENERATED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Mitesh Adelkar</dc:creator>
  <cp:lastModifiedBy>user</cp:lastModifiedBy>
  <cp:revision>4</cp:revision>
  <dcterms:created xsi:type="dcterms:W3CDTF">2023-07-08T14:09:52Z</dcterms:created>
  <dcterms:modified xsi:type="dcterms:W3CDTF">2023-11-14T09:00:09Z</dcterms:modified>
</cp:coreProperties>
</file>