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18"/>
  </p:notesMasterIdLst>
  <p:sldIdLst>
    <p:sldId id="256" r:id="rId2"/>
    <p:sldId id="259" r:id="rId3"/>
    <p:sldId id="273" r:id="rId4"/>
    <p:sldId id="265" r:id="rId5"/>
    <p:sldId id="266" r:id="rId6"/>
    <p:sldId id="271" r:id="rId7"/>
    <p:sldId id="280" r:id="rId8"/>
    <p:sldId id="281" r:id="rId9"/>
    <p:sldId id="274" r:id="rId10"/>
    <p:sldId id="282" r:id="rId11"/>
    <p:sldId id="275" r:id="rId12"/>
    <p:sldId id="270" r:id="rId13"/>
    <p:sldId id="268" r:id="rId14"/>
    <p:sldId id="276" r:id="rId15"/>
    <p:sldId id="269" r:id="rId16"/>
    <p:sldId id="267" r:id="rId17"/>
  </p:sldIdLst>
  <p:sldSz cx="9144000" cy="6858000" type="screen4x3"/>
  <p:notesSz cx="6858000" cy="9144000"/>
  <p:embeddedFontLst>
    <p:embeddedFont>
      <p:font typeface="Arvo" panose="020B0604020202020204" charset="0"/>
      <p:regular r:id="rId19"/>
      <p:bold r:id="rId20"/>
      <p:italic r:id="rId21"/>
      <p:boldItalic r:id="rId22"/>
    </p:embeddedFont>
    <p:embeddedFont>
      <p:font typeface="Cousine" panose="020B0604020202020204" charset="0"/>
      <p:regular r:id="rId23"/>
      <p:bold r:id="rId24"/>
      <p:italic r:id="rId25"/>
      <p:boldItalic r:id="rId26"/>
    </p:embeddedFont>
    <p:embeddedFont>
      <p:font typeface="Economica" panose="020B060402020202020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8512"/>
    <a:srgbClr val="009900"/>
    <a:srgbClr val="CCECFF"/>
    <a:srgbClr val="E5DEDB"/>
    <a:srgbClr val="F1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9D4387-C4BE-4C99-910F-CA27552A48AF}" v="16" dt="2024-04-30T19:11:49.6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hikesh Pawar" userId="43c8d979-f9ed-401f-aa46-f6de4dc291ba" providerId="ADAL" clId="{7CA5EDF4-1AEB-4D9C-819D-8EBCF6F6D8AF}"/>
    <pc:docChg chg="undo redo custSel addSld delSld modSld sldOrd">
      <pc:chgData name="Rushikesh Pawar" userId="43c8d979-f9ed-401f-aa46-f6de4dc291ba" providerId="ADAL" clId="{7CA5EDF4-1AEB-4D9C-819D-8EBCF6F6D8AF}" dt="2024-03-27T06:32:51.768" v="5172" actId="313"/>
      <pc:docMkLst>
        <pc:docMk/>
      </pc:docMkLst>
      <pc:sldChg chg="del">
        <pc:chgData name="Rushikesh Pawar" userId="43c8d979-f9ed-401f-aa46-f6de4dc291ba" providerId="ADAL" clId="{7CA5EDF4-1AEB-4D9C-819D-8EBCF6F6D8AF}" dt="2024-03-27T03:37:35.840" v="0" actId="47"/>
        <pc:sldMkLst>
          <pc:docMk/>
          <pc:sldMk cId="92442293" sldId="257"/>
        </pc:sldMkLst>
      </pc:sldChg>
      <pc:sldChg chg="del">
        <pc:chgData name="Rushikesh Pawar" userId="43c8d979-f9ed-401f-aa46-f6de4dc291ba" providerId="ADAL" clId="{7CA5EDF4-1AEB-4D9C-819D-8EBCF6F6D8AF}" dt="2024-03-27T03:37:39.202" v="1" actId="47"/>
        <pc:sldMkLst>
          <pc:docMk/>
          <pc:sldMk cId="1613726847" sldId="258"/>
        </pc:sldMkLst>
      </pc:sldChg>
      <pc:sldChg chg="del">
        <pc:chgData name="Rushikesh Pawar" userId="43c8d979-f9ed-401f-aa46-f6de4dc291ba" providerId="ADAL" clId="{7CA5EDF4-1AEB-4D9C-819D-8EBCF6F6D8AF}" dt="2024-03-27T03:38:10.805" v="2" actId="47"/>
        <pc:sldMkLst>
          <pc:docMk/>
          <pc:sldMk cId="1375409463" sldId="261"/>
        </pc:sldMkLst>
      </pc:sldChg>
      <pc:sldChg chg="del">
        <pc:chgData name="Rushikesh Pawar" userId="43c8d979-f9ed-401f-aa46-f6de4dc291ba" providerId="ADAL" clId="{7CA5EDF4-1AEB-4D9C-819D-8EBCF6F6D8AF}" dt="2024-03-27T03:38:12.864" v="3" actId="47"/>
        <pc:sldMkLst>
          <pc:docMk/>
          <pc:sldMk cId="1084251500" sldId="262"/>
        </pc:sldMkLst>
      </pc:sldChg>
      <pc:sldChg chg="del">
        <pc:chgData name="Rushikesh Pawar" userId="43c8d979-f9ed-401f-aa46-f6de4dc291ba" providerId="ADAL" clId="{7CA5EDF4-1AEB-4D9C-819D-8EBCF6F6D8AF}" dt="2024-03-27T03:38:15.145" v="4" actId="47"/>
        <pc:sldMkLst>
          <pc:docMk/>
          <pc:sldMk cId="3420422591" sldId="263"/>
        </pc:sldMkLst>
      </pc:sldChg>
      <pc:sldChg chg="modSp mod">
        <pc:chgData name="Rushikesh Pawar" userId="43c8d979-f9ed-401f-aa46-f6de4dc291ba" providerId="ADAL" clId="{7CA5EDF4-1AEB-4D9C-819D-8EBCF6F6D8AF}" dt="2024-03-27T05:48:41.580" v="4211" actId="20577"/>
        <pc:sldMkLst>
          <pc:docMk/>
          <pc:sldMk cId="2141800727" sldId="265"/>
        </pc:sldMkLst>
        <pc:spChg chg="mod">
          <ac:chgData name="Rushikesh Pawar" userId="43c8d979-f9ed-401f-aa46-f6de4dc291ba" providerId="ADAL" clId="{7CA5EDF4-1AEB-4D9C-819D-8EBCF6F6D8AF}" dt="2024-03-27T05:48:41.580" v="4211" actId="20577"/>
          <ac:spMkLst>
            <pc:docMk/>
            <pc:sldMk cId="2141800727" sldId="265"/>
            <ac:spMk id="3" creationId="{37366462-E676-7C9A-6F87-E08457A476FB}"/>
          </ac:spMkLst>
        </pc:spChg>
      </pc:sldChg>
      <pc:sldChg chg="modSp mod">
        <pc:chgData name="Rushikesh Pawar" userId="43c8d979-f9ed-401f-aa46-f6de4dc291ba" providerId="ADAL" clId="{7CA5EDF4-1AEB-4D9C-819D-8EBCF6F6D8AF}" dt="2024-03-27T05:49:12.320" v="4222" actId="20577"/>
        <pc:sldMkLst>
          <pc:docMk/>
          <pc:sldMk cId="3540665895" sldId="266"/>
        </pc:sldMkLst>
        <pc:spChg chg="mod">
          <ac:chgData name="Rushikesh Pawar" userId="43c8d979-f9ed-401f-aa46-f6de4dc291ba" providerId="ADAL" clId="{7CA5EDF4-1AEB-4D9C-819D-8EBCF6F6D8AF}" dt="2024-03-27T05:49:12.320" v="4222" actId="20577"/>
          <ac:spMkLst>
            <pc:docMk/>
            <pc:sldMk cId="3540665895" sldId="266"/>
            <ac:spMk id="3" creationId="{99029341-24D3-1F5C-0806-967858B274B0}"/>
          </ac:spMkLst>
        </pc:spChg>
      </pc:sldChg>
      <pc:sldChg chg="modSp mod">
        <pc:chgData name="Rushikesh Pawar" userId="43c8d979-f9ed-401f-aa46-f6de4dc291ba" providerId="ADAL" clId="{7CA5EDF4-1AEB-4D9C-819D-8EBCF6F6D8AF}" dt="2024-03-27T06:31:26.841" v="5153" actId="20577"/>
        <pc:sldMkLst>
          <pc:docMk/>
          <pc:sldMk cId="357273071" sldId="267"/>
        </pc:sldMkLst>
        <pc:spChg chg="mod">
          <ac:chgData name="Rushikesh Pawar" userId="43c8d979-f9ed-401f-aa46-f6de4dc291ba" providerId="ADAL" clId="{7CA5EDF4-1AEB-4D9C-819D-8EBCF6F6D8AF}" dt="2024-03-27T06:31:26.841" v="5153" actId="20577"/>
          <ac:spMkLst>
            <pc:docMk/>
            <pc:sldMk cId="357273071" sldId="267"/>
            <ac:spMk id="3" creationId="{C58EA059-AB07-4401-0C21-6960FD6D4339}"/>
          </ac:spMkLst>
        </pc:spChg>
      </pc:sldChg>
      <pc:sldChg chg="add del">
        <pc:chgData name="Rushikesh Pawar" userId="43c8d979-f9ed-401f-aa46-f6de4dc291ba" providerId="ADAL" clId="{7CA5EDF4-1AEB-4D9C-819D-8EBCF6F6D8AF}" dt="2024-03-27T04:33:14.888" v="1787" actId="2696"/>
        <pc:sldMkLst>
          <pc:docMk/>
          <pc:sldMk cId="2452687491" sldId="268"/>
        </pc:sldMkLst>
      </pc:sldChg>
      <pc:sldChg chg="addSp delSp modSp new mod">
        <pc:chgData name="Rushikesh Pawar" userId="43c8d979-f9ed-401f-aa46-f6de4dc291ba" providerId="ADAL" clId="{7CA5EDF4-1AEB-4D9C-819D-8EBCF6F6D8AF}" dt="2024-03-27T05:10:04.276" v="3011" actId="20577"/>
        <pc:sldMkLst>
          <pc:docMk/>
          <pc:sldMk cId="2867220652" sldId="270"/>
        </pc:sldMkLst>
        <pc:spChg chg="del">
          <ac:chgData name="Rushikesh Pawar" userId="43c8d979-f9ed-401f-aa46-f6de4dc291ba" providerId="ADAL" clId="{7CA5EDF4-1AEB-4D9C-819D-8EBCF6F6D8AF}" dt="2024-03-27T03:41:44.183" v="6"/>
          <ac:spMkLst>
            <pc:docMk/>
            <pc:sldMk cId="2867220652" sldId="270"/>
            <ac:spMk id="2" creationId="{92F692B2-E38A-EDB2-8D2B-721CB89DE112}"/>
          </ac:spMkLst>
        </pc:spChg>
        <pc:spChg chg="mod">
          <ac:chgData name="Rushikesh Pawar" userId="43c8d979-f9ed-401f-aa46-f6de4dc291ba" providerId="ADAL" clId="{7CA5EDF4-1AEB-4D9C-819D-8EBCF6F6D8AF}" dt="2024-03-27T05:10:04.276" v="3011" actId="20577"/>
          <ac:spMkLst>
            <pc:docMk/>
            <pc:sldMk cId="2867220652" sldId="270"/>
            <ac:spMk id="3" creationId="{FE9D703C-EBCC-E8C4-EF05-9A288545C786}"/>
          </ac:spMkLst>
        </pc:spChg>
        <pc:spChg chg="add mod">
          <ac:chgData name="Rushikesh Pawar" userId="43c8d979-f9ed-401f-aa46-f6de4dc291ba" providerId="ADAL" clId="{7CA5EDF4-1AEB-4D9C-819D-8EBCF6F6D8AF}" dt="2024-03-27T03:41:52.621" v="20" actId="20577"/>
          <ac:spMkLst>
            <pc:docMk/>
            <pc:sldMk cId="2867220652" sldId="270"/>
            <ac:spMk id="6" creationId="{96F702E3-E753-AA2D-73F2-1DE4046EE906}"/>
          </ac:spMkLst>
        </pc:spChg>
        <pc:picChg chg="add mod">
          <ac:chgData name="Rushikesh Pawar" userId="43c8d979-f9ed-401f-aa46-f6de4dc291ba" providerId="ADAL" clId="{7CA5EDF4-1AEB-4D9C-819D-8EBCF6F6D8AF}" dt="2024-03-27T05:09:52.388" v="3005" actId="1035"/>
          <ac:picMkLst>
            <pc:docMk/>
            <pc:sldMk cId="2867220652" sldId="270"/>
            <ac:picMk id="8" creationId="{594BF24E-364C-279D-B53A-A2D5DD3F3DD0}"/>
          </ac:picMkLst>
        </pc:picChg>
      </pc:sldChg>
      <pc:sldChg chg="addSp modSp new mod">
        <pc:chgData name="Rushikesh Pawar" userId="43c8d979-f9ed-401f-aa46-f6de4dc291ba" providerId="ADAL" clId="{7CA5EDF4-1AEB-4D9C-819D-8EBCF6F6D8AF}" dt="2024-03-27T05:13:26.768" v="3143" actId="1076"/>
        <pc:sldMkLst>
          <pc:docMk/>
          <pc:sldMk cId="462724264" sldId="271"/>
        </pc:sldMkLst>
        <pc:spChg chg="mod">
          <ac:chgData name="Rushikesh Pawar" userId="43c8d979-f9ed-401f-aa46-f6de4dc291ba" providerId="ADAL" clId="{7CA5EDF4-1AEB-4D9C-819D-8EBCF6F6D8AF}" dt="2024-03-27T03:47:30.767" v="231"/>
          <ac:spMkLst>
            <pc:docMk/>
            <pc:sldMk cId="462724264" sldId="271"/>
            <ac:spMk id="2" creationId="{5F5C95FC-76A8-96C4-3E73-7943464A6F26}"/>
          </ac:spMkLst>
        </pc:spChg>
        <pc:spChg chg="mod">
          <ac:chgData name="Rushikesh Pawar" userId="43c8d979-f9ed-401f-aa46-f6de4dc291ba" providerId="ADAL" clId="{7CA5EDF4-1AEB-4D9C-819D-8EBCF6F6D8AF}" dt="2024-03-27T03:49:14.027" v="263" actId="20577"/>
          <ac:spMkLst>
            <pc:docMk/>
            <pc:sldMk cId="462724264" sldId="271"/>
            <ac:spMk id="3" creationId="{FDF68FD3-652E-6E26-597A-C248EB66FEA5}"/>
          </ac:spMkLst>
        </pc:spChg>
        <pc:graphicFrameChg chg="add mod">
          <ac:chgData name="Rushikesh Pawar" userId="43c8d979-f9ed-401f-aa46-f6de4dc291ba" providerId="ADAL" clId="{7CA5EDF4-1AEB-4D9C-819D-8EBCF6F6D8AF}" dt="2024-03-27T05:13:26.768" v="3143" actId="1076"/>
          <ac:graphicFrameMkLst>
            <pc:docMk/>
            <pc:sldMk cId="462724264" sldId="271"/>
            <ac:graphicFrameMk id="8" creationId="{D5A3A4FE-09E2-6CBF-141C-30B9AA731207}"/>
          </ac:graphicFrameMkLst>
        </pc:graphicFrameChg>
      </pc:sldChg>
      <pc:sldChg chg="delSp modSp add mod">
        <pc:chgData name="Rushikesh Pawar" userId="43c8d979-f9ed-401f-aa46-f6de4dc291ba" providerId="ADAL" clId="{7CA5EDF4-1AEB-4D9C-819D-8EBCF6F6D8AF}" dt="2024-03-27T06:28:28.114" v="5040" actId="20577"/>
        <pc:sldMkLst>
          <pc:docMk/>
          <pc:sldMk cId="3638365009" sldId="272"/>
        </pc:sldMkLst>
        <pc:spChg chg="mod">
          <ac:chgData name="Rushikesh Pawar" userId="43c8d979-f9ed-401f-aa46-f6de4dc291ba" providerId="ADAL" clId="{7CA5EDF4-1AEB-4D9C-819D-8EBCF6F6D8AF}" dt="2024-03-27T06:28:28.114" v="5040" actId="20577"/>
          <ac:spMkLst>
            <pc:docMk/>
            <pc:sldMk cId="3638365009" sldId="272"/>
            <ac:spMk id="3" creationId="{FDF68FD3-652E-6E26-597A-C248EB66FEA5}"/>
          </ac:spMkLst>
        </pc:spChg>
        <pc:graphicFrameChg chg="del">
          <ac:chgData name="Rushikesh Pawar" userId="43c8d979-f9ed-401f-aa46-f6de4dc291ba" providerId="ADAL" clId="{7CA5EDF4-1AEB-4D9C-819D-8EBCF6F6D8AF}" dt="2024-03-27T03:56:22.481" v="299" actId="478"/>
          <ac:graphicFrameMkLst>
            <pc:docMk/>
            <pc:sldMk cId="3638365009" sldId="272"/>
            <ac:graphicFrameMk id="8" creationId="{D5A3A4FE-09E2-6CBF-141C-30B9AA731207}"/>
          </ac:graphicFrameMkLst>
        </pc:graphicFrameChg>
      </pc:sldChg>
      <pc:sldChg chg="modSp add mod">
        <pc:chgData name="Rushikesh Pawar" userId="43c8d979-f9ed-401f-aa46-f6de4dc291ba" providerId="ADAL" clId="{7CA5EDF4-1AEB-4D9C-819D-8EBCF6F6D8AF}" dt="2024-03-27T04:14:29.581" v="1028" actId="5793"/>
        <pc:sldMkLst>
          <pc:docMk/>
          <pc:sldMk cId="3145629324" sldId="273"/>
        </pc:sldMkLst>
        <pc:spChg chg="mod">
          <ac:chgData name="Rushikesh Pawar" userId="43c8d979-f9ed-401f-aa46-f6de4dc291ba" providerId="ADAL" clId="{7CA5EDF4-1AEB-4D9C-819D-8EBCF6F6D8AF}" dt="2024-03-27T04:14:29.581" v="1028" actId="5793"/>
          <ac:spMkLst>
            <pc:docMk/>
            <pc:sldMk cId="3145629324" sldId="273"/>
            <ac:spMk id="3" creationId="{FDF68FD3-652E-6E26-597A-C248EB66FEA5}"/>
          </ac:spMkLst>
        </pc:spChg>
      </pc:sldChg>
      <pc:sldChg chg="new del">
        <pc:chgData name="Rushikesh Pawar" userId="43c8d979-f9ed-401f-aa46-f6de4dc291ba" providerId="ADAL" clId="{7CA5EDF4-1AEB-4D9C-819D-8EBCF6F6D8AF}" dt="2024-03-27T04:07:14.158" v="831" actId="47"/>
        <pc:sldMkLst>
          <pc:docMk/>
          <pc:sldMk cId="3294340191" sldId="273"/>
        </pc:sldMkLst>
      </pc:sldChg>
      <pc:sldChg chg="addSp delSp modSp new mod">
        <pc:chgData name="Rushikesh Pawar" userId="43c8d979-f9ed-401f-aa46-f6de4dc291ba" providerId="ADAL" clId="{7CA5EDF4-1AEB-4D9C-819D-8EBCF6F6D8AF}" dt="2024-03-27T06:29:25.230" v="5133" actId="20577"/>
        <pc:sldMkLst>
          <pc:docMk/>
          <pc:sldMk cId="1241326568" sldId="274"/>
        </pc:sldMkLst>
        <pc:spChg chg="mod">
          <ac:chgData name="Rushikesh Pawar" userId="43c8d979-f9ed-401f-aa46-f6de4dc291ba" providerId="ADAL" clId="{7CA5EDF4-1AEB-4D9C-819D-8EBCF6F6D8AF}" dt="2024-03-27T05:11:29.429" v="3040" actId="20577"/>
          <ac:spMkLst>
            <pc:docMk/>
            <pc:sldMk cId="1241326568" sldId="274"/>
            <ac:spMk id="2" creationId="{C980C509-BDA7-833B-9EBE-1D39AB02E1AC}"/>
          </ac:spMkLst>
        </pc:spChg>
        <pc:spChg chg="add del">
          <ac:chgData name="Rushikesh Pawar" userId="43c8d979-f9ed-401f-aa46-f6de4dc291ba" providerId="ADAL" clId="{7CA5EDF4-1AEB-4D9C-819D-8EBCF6F6D8AF}" dt="2024-03-27T04:18:13.668" v="1058" actId="3680"/>
          <ac:spMkLst>
            <pc:docMk/>
            <pc:sldMk cId="1241326568" sldId="274"/>
            <ac:spMk id="3" creationId="{D0F292E7-1FFB-FAA2-5B2B-B60F4BBB1F93}"/>
          </ac:spMkLst>
        </pc:spChg>
        <pc:spChg chg="add mod">
          <ac:chgData name="Rushikesh Pawar" userId="43c8d979-f9ed-401f-aa46-f6de4dc291ba" providerId="ADAL" clId="{7CA5EDF4-1AEB-4D9C-819D-8EBCF6F6D8AF}" dt="2024-03-27T06:29:25.230" v="5133" actId="20577"/>
          <ac:spMkLst>
            <pc:docMk/>
            <pc:sldMk cId="1241326568" sldId="274"/>
            <ac:spMk id="9" creationId="{E1935FEF-F099-2268-668E-8DAA77BF6362}"/>
          </ac:spMkLst>
        </pc:spChg>
        <pc:spChg chg="add del mod">
          <ac:chgData name="Rushikesh Pawar" userId="43c8d979-f9ed-401f-aa46-f6de4dc291ba" providerId="ADAL" clId="{7CA5EDF4-1AEB-4D9C-819D-8EBCF6F6D8AF}" dt="2024-03-27T06:19:55.664" v="4575" actId="478"/>
          <ac:spMkLst>
            <pc:docMk/>
            <pc:sldMk cId="1241326568" sldId="274"/>
            <ac:spMk id="10" creationId="{EA7B96B7-706F-5E49-B6B3-01173AB1339D}"/>
          </ac:spMkLst>
        </pc:spChg>
        <pc:graphicFrameChg chg="add del mod ord modGraphic">
          <ac:chgData name="Rushikesh Pawar" userId="43c8d979-f9ed-401f-aa46-f6de4dc291ba" providerId="ADAL" clId="{7CA5EDF4-1AEB-4D9C-819D-8EBCF6F6D8AF}" dt="2024-03-27T04:18:05.955" v="1057" actId="3680"/>
          <ac:graphicFrameMkLst>
            <pc:docMk/>
            <pc:sldMk cId="1241326568" sldId="274"/>
            <ac:graphicFrameMk id="6" creationId="{539943D3-93D1-F8E7-77F2-0C63B4A5B882}"/>
          </ac:graphicFrameMkLst>
        </pc:graphicFrameChg>
        <pc:graphicFrameChg chg="add mod ord modGraphic">
          <ac:chgData name="Rushikesh Pawar" userId="43c8d979-f9ed-401f-aa46-f6de4dc291ba" providerId="ADAL" clId="{7CA5EDF4-1AEB-4D9C-819D-8EBCF6F6D8AF}" dt="2024-03-27T06:27:49.035" v="5007" actId="2165"/>
          <ac:graphicFrameMkLst>
            <pc:docMk/>
            <pc:sldMk cId="1241326568" sldId="274"/>
            <ac:graphicFrameMk id="7" creationId="{6369945C-9F5D-4E32-2E2B-A9DA2A4E39D7}"/>
          </ac:graphicFrameMkLst>
        </pc:graphicFrameChg>
        <pc:graphicFrameChg chg="add mod">
          <ac:chgData name="Rushikesh Pawar" userId="43c8d979-f9ed-401f-aa46-f6de4dc291ba" providerId="ADAL" clId="{7CA5EDF4-1AEB-4D9C-819D-8EBCF6F6D8AF}" dt="2024-03-27T04:23:44.215" v="1283"/>
          <ac:graphicFrameMkLst>
            <pc:docMk/>
            <pc:sldMk cId="1241326568" sldId="274"/>
            <ac:graphicFrameMk id="8" creationId="{7492D0DF-7387-6747-48B3-7EBB7A4759C8}"/>
          </ac:graphicFrameMkLst>
        </pc:graphicFrameChg>
      </pc:sldChg>
      <pc:sldChg chg="modSp add mod ord">
        <pc:chgData name="Rushikesh Pawar" userId="43c8d979-f9ed-401f-aa46-f6de4dc291ba" providerId="ADAL" clId="{7CA5EDF4-1AEB-4D9C-819D-8EBCF6F6D8AF}" dt="2024-03-27T04:45:47.948" v="2264" actId="20577"/>
        <pc:sldMkLst>
          <pc:docMk/>
          <pc:sldMk cId="94313069" sldId="275"/>
        </pc:sldMkLst>
        <pc:spChg chg="mod">
          <ac:chgData name="Rushikesh Pawar" userId="43c8d979-f9ed-401f-aa46-f6de4dc291ba" providerId="ADAL" clId="{7CA5EDF4-1AEB-4D9C-819D-8EBCF6F6D8AF}" dt="2024-03-27T04:44:15.392" v="2181" actId="20577"/>
          <ac:spMkLst>
            <pc:docMk/>
            <pc:sldMk cId="94313069" sldId="275"/>
            <ac:spMk id="2" creationId="{5F5C95FC-76A8-96C4-3E73-7943464A6F26}"/>
          </ac:spMkLst>
        </pc:spChg>
        <pc:spChg chg="mod">
          <ac:chgData name="Rushikesh Pawar" userId="43c8d979-f9ed-401f-aa46-f6de4dc291ba" providerId="ADAL" clId="{7CA5EDF4-1AEB-4D9C-819D-8EBCF6F6D8AF}" dt="2024-03-27T04:45:47.948" v="2264" actId="20577"/>
          <ac:spMkLst>
            <pc:docMk/>
            <pc:sldMk cId="94313069" sldId="275"/>
            <ac:spMk id="3" creationId="{FDF68FD3-652E-6E26-597A-C248EB66FEA5}"/>
          </ac:spMkLst>
        </pc:spChg>
      </pc:sldChg>
      <pc:sldChg chg="addSp delSp modSp add del mod">
        <pc:chgData name="Rushikesh Pawar" userId="43c8d979-f9ed-401f-aa46-f6de4dc291ba" providerId="ADAL" clId="{7CA5EDF4-1AEB-4D9C-819D-8EBCF6F6D8AF}" dt="2024-03-27T04:26:58.739" v="1466" actId="2696"/>
        <pc:sldMkLst>
          <pc:docMk/>
          <pc:sldMk cId="3668454408" sldId="275"/>
        </pc:sldMkLst>
        <pc:spChg chg="mod">
          <ac:chgData name="Rushikesh Pawar" userId="43c8d979-f9ed-401f-aa46-f6de4dc291ba" providerId="ADAL" clId="{7CA5EDF4-1AEB-4D9C-819D-8EBCF6F6D8AF}" dt="2024-03-27T04:26:10.477" v="1455" actId="20577"/>
          <ac:spMkLst>
            <pc:docMk/>
            <pc:sldMk cId="3668454408" sldId="275"/>
            <ac:spMk id="2" creationId="{C980C509-BDA7-833B-9EBE-1D39AB02E1AC}"/>
          </ac:spMkLst>
        </pc:spChg>
        <pc:spChg chg="add mod">
          <ac:chgData name="Rushikesh Pawar" userId="43c8d979-f9ed-401f-aa46-f6de4dc291ba" providerId="ADAL" clId="{7CA5EDF4-1AEB-4D9C-819D-8EBCF6F6D8AF}" dt="2024-03-27T04:26:47.895" v="1465" actId="1076"/>
          <ac:spMkLst>
            <pc:docMk/>
            <pc:sldMk cId="3668454408" sldId="275"/>
            <ac:spMk id="6" creationId="{6BB2A093-95E9-30D7-D657-8DA0DF41F0F1}"/>
          </ac:spMkLst>
        </pc:spChg>
        <pc:spChg chg="add del">
          <ac:chgData name="Rushikesh Pawar" userId="43c8d979-f9ed-401f-aa46-f6de4dc291ba" providerId="ADAL" clId="{7CA5EDF4-1AEB-4D9C-819D-8EBCF6F6D8AF}" dt="2024-03-27T04:26:44.487" v="1464" actId="478"/>
          <ac:spMkLst>
            <pc:docMk/>
            <pc:sldMk cId="3668454408" sldId="275"/>
            <ac:spMk id="9" creationId="{E1935FEF-F099-2268-668E-8DAA77BF6362}"/>
          </ac:spMkLst>
        </pc:spChg>
        <pc:graphicFrameChg chg="del">
          <ac:chgData name="Rushikesh Pawar" userId="43c8d979-f9ed-401f-aa46-f6de4dc291ba" providerId="ADAL" clId="{7CA5EDF4-1AEB-4D9C-819D-8EBCF6F6D8AF}" dt="2024-03-27T04:26:13.582" v="1456" actId="478"/>
          <ac:graphicFrameMkLst>
            <pc:docMk/>
            <pc:sldMk cId="3668454408" sldId="275"/>
            <ac:graphicFrameMk id="7" creationId="{6369945C-9F5D-4E32-2E2B-A9DA2A4E39D7}"/>
          </ac:graphicFrameMkLst>
        </pc:graphicFrameChg>
      </pc:sldChg>
      <pc:sldChg chg="modSp add mod">
        <pc:chgData name="Rushikesh Pawar" userId="43c8d979-f9ed-401f-aa46-f6de4dc291ba" providerId="ADAL" clId="{7CA5EDF4-1AEB-4D9C-819D-8EBCF6F6D8AF}" dt="2024-03-27T04:36:44.599" v="1795" actId="20577"/>
        <pc:sldMkLst>
          <pc:docMk/>
          <pc:sldMk cId="2993387187" sldId="276"/>
        </pc:sldMkLst>
        <pc:graphicFrameChg chg="mod modGraphic">
          <ac:chgData name="Rushikesh Pawar" userId="43c8d979-f9ed-401f-aa46-f6de4dc291ba" providerId="ADAL" clId="{7CA5EDF4-1AEB-4D9C-819D-8EBCF6F6D8AF}" dt="2024-03-27T04:36:44.599" v="1795" actId="20577"/>
          <ac:graphicFrameMkLst>
            <pc:docMk/>
            <pc:sldMk cId="2993387187" sldId="276"/>
            <ac:graphicFrameMk id="8" creationId="{62FCAFB9-F35E-EA7F-3639-6D652DB39CBF}"/>
          </ac:graphicFrameMkLst>
        </pc:graphicFrameChg>
      </pc:sldChg>
      <pc:sldChg chg="addSp delSp modSp add mod">
        <pc:chgData name="Rushikesh Pawar" userId="43c8d979-f9ed-401f-aa46-f6de4dc291ba" providerId="ADAL" clId="{7CA5EDF4-1AEB-4D9C-819D-8EBCF6F6D8AF}" dt="2024-03-27T04:50:39.182" v="2392" actId="1076"/>
        <pc:sldMkLst>
          <pc:docMk/>
          <pc:sldMk cId="403452612" sldId="277"/>
        </pc:sldMkLst>
        <pc:spChg chg="mod">
          <ac:chgData name="Rushikesh Pawar" userId="43c8d979-f9ed-401f-aa46-f6de4dc291ba" providerId="ADAL" clId="{7CA5EDF4-1AEB-4D9C-819D-8EBCF6F6D8AF}" dt="2024-03-27T04:46:26.076" v="2266" actId="20577"/>
          <ac:spMkLst>
            <pc:docMk/>
            <pc:sldMk cId="403452612" sldId="277"/>
            <ac:spMk id="3" creationId="{FDF68FD3-652E-6E26-597A-C248EB66FEA5}"/>
          </ac:spMkLst>
        </pc:spChg>
        <pc:spChg chg="add del mod">
          <ac:chgData name="Rushikesh Pawar" userId="43c8d979-f9ed-401f-aa46-f6de4dc291ba" providerId="ADAL" clId="{7CA5EDF4-1AEB-4D9C-819D-8EBCF6F6D8AF}" dt="2024-03-27T04:47:38.306" v="2274" actId="478"/>
          <ac:spMkLst>
            <pc:docMk/>
            <pc:sldMk cId="403452612" sldId="277"/>
            <ac:spMk id="8" creationId="{D352C06E-5009-FEC5-C456-7C7E3B76AB89}"/>
          </ac:spMkLst>
        </pc:spChg>
        <pc:graphicFrameChg chg="add mod modGraphic">
          <ac:chgData name="Rushikesh Pawar" userId="43c8d979-f9ed-401f-aa46-f6de4dc291ba" providerId="ADAL" clId="{7CA5EDF4-1AEB-4D9C-819D-8EBCF6F6D8AF}" dt="2024-03-27T04:50:39.182" v="2392" actId="1076"/>
          <ac:graphicFrameMkLst>
            <pc:docMk/>
            <pc:sldMk cId="403452612" sldId="277"/>
            <ac:graphicFrameMk id="9" creationId="{837D7C80-F9C3-86D0-2EB7-03CAFD80FE06}"/>
          </ac:graphicFrameMkLst>
        </pc:graphicFrameChg>
        <pc:picChg chg="add mod">
          <ac:chgData name="Rushikesh Pawar" userId="43c8d979-f9ed-401f-aa46-f6de4dc291ba" providerId="ADAL" clId="{7CA5EDF4-1AEB-4D9C-819D-8EBCF6F6D8AF}" dt="2024-03-27T04:50:34.374" v="2391" actId="1076"/>
          <ac:picMkLst>
            <pc:docMk/>
            <pc:sldMk cId="403452612" sldId="277"/>
            <ac:picMk id="7" creationId="{646DF821-20FE-036C-959E-B4F3A97F2373}"/>
          </ac:picMkLst>
        </pc:picChg>
      </pc:sldChg>
      <pc:sldChg chg="addSp delSp modSp add mod ord">
        <pc:chgData name="Rushikesh Pawar" userId="43c8d979-f9ed-401f-aa46-f6de4dc291ba" providerId="ADAL" clId="{7CA5EDF4-1AEB-4D9C-819D-8EBCF6F6D8AF}" dt="2024-03-27T05:28:17.314" v="3621" actId="1076"/>
        <pc:sldMkLst>
          <pc:docMk/>
          <pc:sldMk cId="3818014759" sldId="278"/>
        </pc:sldMkLst>
        <pc:spChg chg="mod">
          <ac:chgData name="Rushikesh Pawar" userId="43c8d979-f9ed-401f-aa46-f6de4dc291ba" providerId="ADAL" clId="{7CA5EDF4-1AEB-4D9C-819D-8EBCF6F6D8AF}" dt="2024-03-27T05:25:43.189" v="3590" actId="20577"/>
          <ac:spMkLst>
            <pc:docMk/>
            <pc:sldMk cId="3818014759" sldId="278"/>
            <ac:spMk id="3" creationId="{FDF68FD3-652E-6E26-597A-C248EB66FEA5}"/>
          </ac:spMkLst>
        </pc:spChg>
        <pc:picChg chg="add mod">
          <ac:chgData name="Rushikesh Pawar" userId="43c8d979-f9ed-401f-aa46-f6de4dc291ba" providerId="ADAL" clId="{7CA5EDF4-1AEB-4D9C-819D-8EBCF6F6D8AF}" dt="2024-03-27T05:28:15.587" v="3620" actId="1076"/>
          <ac:picMkLst>
            <pc:docMk/>
            <pc:sldMk cId="3818014759" sldId="278"/>
            <ac:picMk id="7" creationId="{9A7B319B-0C0F-8801-A1E6-A3920DC1E36B}"/>
          </ac:picMkLst>
        </pc:picChg>
        <pc:picChg chg="add mod modCrop">
          <ac:chgData name="Rushikesh Pawar" userId="43c8d979-f9ed-401f-aa46-f6de4dc291ba" providerId="ADAL" clId="{7CA5EDF4-1AEB-4D9C-819D-8EBCF6F6D8AF}" dt="2024-03-27T05:28:17.314" v="3621" actId="1076"/>
          <ac:picMkLst>
            <pc:docMk/>
            <pc:sldMk cId="3818014759" sldId="278"/>
            <ac:picMk id="9" creationId="{023A0A16-4427-A7E2-2522-4560C0248C50}"/>
          </ac:picMkLst>
        </pc:picChg>
        <pc:picChg chg="add mod">
          <ac:chgData name="Rushikesh Pawar" userId="43c8d979-f9ed-401f-aa46-f6de4dc291ba" providerId="ADAL" clId="{7CA5EDF4-1AEB-4D9C-819D-8EBCF6F6D8AF}" dt="2024-03-27T05:25:35.242" v="3589" actId="571"/>
          <ac:picMkLst>
            <pc:docMk/>
            <pc:sldMk cId="3818014759" sldId="278"/>
            <ac:picMk id="10" creationId="{A2DEC769-BB62-EE2B-CEB2-00C413B0A740}"/>
          </ac:picMkLst>
        </pc:picChg>
        <pc:picChg chg="add del mod">
          <ac:chgData name="Rushikesh Pawar" userId="43c8d979-f9ed-401f-aa46-f6de4dc291ba" providerId="ADAL" clId="{7CA5EDF4-1AEB-4D9C-819D-8EBCF6F6D8AF}" dt="2024-03-27T05:27:54.060" v="3613" actId="21"/>
          <ac:picMkLst>
            <pc:docMk/>
            <pc:sldMk cId="3818014759" sldId="278"/>
            <ac:picMk id="12" creationId="{ED097AE6-B1C1-8223-1395-5F3AB6F71733}"/>
          </ac:picMkLst>
        </pc:picChg>
        <pc:picChg chg="add del mod">
          <ac:chgData name="Rushikesh Pawar" userId="43c8d979-f9ed-401f-aa46-f6de4dc291ba" providerId="ADAL" clId="{7CA5EDF4-1AEB-4D9C-819D-8EBCF6F6D8AF}" dt="2024-03-27T05:27:39.534" v="3608" actId="21"/>
          <ac:picMkLst>
            <pc:docMk/>
            <pc:sldMk cId="3818014759" sldId="278"/>
            <ac:picMk id="14" creationId="{39AD409A-09EE-EC45-5ECD-F4FFE64FF2C1}"/>
          </ac:picMkLst>
        </pc:picChg>
      </pc:sldChg>
      <pc:sldChg chg="addSp delSp modSp add mod">
        <pc:chgData name="Rushikesh Pawar" userId="43c8d979-f9ed-401f-aa46-f6de4dc291ba" providerId="ADAL" clId="{7CA5EDF4-1AEB-4D9C-819D-8EBCF6F6D8AF}" dt="2024-03-27T06:32:51.768" v="5172" actId="313"/>
        <pc:sldMkLst>
          <pc:docMk/>
          <pc:sldMk cId="1219061970" sldId="279"/>
        </pc:sldMkLst>
        <pc:spChg chg="add mod">
          <ac:chgData name="Rushikesh Pawar" userId="43c8d979-f9ed-401f-aa46-f6de4dc291ba" providerId="ADAL" clId="{7CA5EDF4-1AEB-4D9C-819D-8EBCF6F6D8AF}" dt="2024-03-27T06:32:46.300" v="5170" actId="14100"/>
          <ac:spMkLst>
            <pc:docMk/>
            <pc:sldMk cId="1219061970" sldId="279"/>
            <ac:spMk id="6" creationId="{34ECF7F2-75C3-1BA7-E96E-9B86E176AD73}"/>
          </ac:spMkLst>
        </pc:spChg>
        <pc:spChg chg="add mod">
          <ac:chgData name="Rushikesh Pawar" userId="43c8d979-f9ed-401f-aa46-f6de4dc291ba" providerId="ADAL" clId="{7CA5EDF4-1AEB-4D9C-819D-8EBCF6F6D8AF}" dt="2024-03-27T06:32:51.768" v="5172" actId="313"/>
          <ac:spMkLst>
            <pc:docMk/>
            <pc:sldMk cId="1219061970" sldId="279"/>
            <ac:spMk id="8" creationId="{438AC163-129E-5F65-54F7-538429EFBCF0}"/>
          </ac:spMkLst>
        </pc:spChg>
        <pc:spChg chg="del mod">
          <ac:chgData name="Rushikesh Pawar" userId="43c8d979-f9ed-401f-aa46-f6de4dc291ba" providerId="ADAL" clId="{7CA5EDF4-1AEB-4D9C-819D-8EBCF6F6D8AF}" dt="2024-03-27T05:19:15.714" v="3335" actId="478"/>
          <ac:spMkLst>
            <pc:docMk/>
            <pc:sldMk cId="1219061970" sldId="279"/>
            <ac:spMk id="9" creationId="{E1935FEF-F099-2268-668E-8DAA77BF6362}"/>
          </ac:spMkLst>
        </pc:spChg>
        <pc:spChg chg="add mod">
          <ac:chgData name="Rushikesh Pawar" userId="43c8d979-f9ed-401f-aa46-f6de4dc291ba" providerId="ADAL" clId="{7CA5EDF4-1AEB-4D9C-819D-8EBCF6F6D8AF}" dt="2024-03-27T06:13:23.363" v="4390" actId="1076"/>
          <ac:spMkLst>
            <pc:docMk/>
            <pc:sldMk cId="1219061970" sldId="279"/>
            <ac:spMk id="13" creationId="{A9BEB89D-F81E-1DE4-45F5-CA62F5D0DB62}"/>
          </ac:spMkLst>
        </pc:spChg>
        <pc:spChg chg="add mod">
          <ac:chgData name="Rushikesh Pawar" userId="43c8d979-f9ed-401f-aa46-f6de4dc291ba" providerId="ADAL" clId="{7CA5EDF4-1AEB-4D9C-819D-8EBCF6F6D8AF}" dt="2024-03-27T06:13:17.276" v="4389" actId="1035"/>
          <ac:spMkLst>
            <pc:docMk/>
            <pc:sldMk cId="1219061970" sldId="279"/>
            <ac:spMk id="16" creationId="{7421DC65-4E0E-F41D-F515-5E4C52BAA9BB}"/>
          </ac:spMkLst>
        </pc:spChg>
        <pc:graphicFrameChg chg="del">
          <ac:chgData name="Rushikesh Pawar" userId="43c8d979-f9ed-401f-aa46-f6de4dc291ba" providerId="ADAL" clId="{7CA5EDF4-1AEB-4D9C-819D-8EBCF6F6D8AF}" dt="2024-03-27T05:13:05.143" v="3139" actId="478"/>
          <ac:graphicFrameMkLst>
            <pc:docMk/>
            <pc:sldMk cId="1219061970" sldId="279"/>
            <ac:graphicFrameMk id="7" creationId="{6369945C-9F5D-4E32-2E2B-A9DA2A4E39D7}"/>
          </ac:graphicFrameMkLst>
        </pc:graphicFrameChg>
        <pc:picChg chg="add mod modCrop">
          <ac:chgData name="Rushikesh Pawar" userId="43c8d979-f9ed-401f-aa46-f6de4dc291ba" providerId="ADAL" clId="{7CA5EDF4-1AEB-4D9C-819D-8EBCF6F6D8AF}" dt="2024-03-27T06:12:48.936" v="4328" actId="1076"/>
          <ac:picMkLst>
            <pc:docMk/>
            <pc:sldMk cId="1219061970" sldId="279"/>
            <ac:picMk id="11" creationId="{D06E4C3B-052E-AF08-AE16-E2F8C854A7FC}"/>
          </ac:picMkLst>
        </pc:picChg>
        <pc:picChg chg="add del mod">
          <ac:chgData name="Rushikesh Pawar" userId="43c8d979-f9ed-401f-aa46-f6de4dc291ba" providerId="ADAL" clId="{7CA5EDF4-1AEB-4D9C-819D-8EBCF6F6D8AF}" dt="2024-03-27T05:44:39.851" v="4010" actId="478"/>
          <ac:picMkLst>
            <pc:docMk/>
            <pc:sldMk cId="1219061970" sldId="279"/>
            <ac:picMk id="12" creationId="{ED097AE6-B1C1-8223-1395-5F3AB6F71733}"/>
          </ac:picMkLst>
        </pc:picChg>
        <pc:picChg chg="add del mod">
          <ac:chgData name="Rushikesh Pawar" userId="43c8d979-f9ed-401f-aa46-f6de4dc291ba" providerId="ADAL" clId="{7CA5EDF4-1AEB-4D9C-819D-8EBCF6F6D8AF}" dt="2024-03-27T05:44:39.851" v="4010" actId="478"/>
          <ac:picMkLst>
            <pc:docMk/>
            <pc:sldMk cId="1219061970" sldId="279"/>
            <ac:picMk id="14" creationId="{39AD409A-09EE-EC45-5ECD-F4FFE64FF2C1}"/>
          </ac:picMkLst>
        </pc:picChg>
        <pc:picChg chg="add mod">
          <ac:chgData name="Rushikesh Pawar" userId="43c8d979-f9ed-401f-aa46-f6de4dc291ba" providerId="ADAL" clId="{7CA5EDF4-1AEB-4D9C-819D-8EBCF6F6D8AF}" dt="2024-03-27T06:12:59.353" v="4332" actId="1076"/>
          <ac:picMkLst>
            <pc:docMk/>
            <pc:sldMk cId="1219061970" sldId="279"/>
            <ac:picMk id="15" creationId="{1E58417B-95C2-6F73-31EE-61447F349941}"/>
          </ac:picMkLst>
        </pc:picChg>
      </pc:sldChg>
      <pc:sldChg chg="addSp delSp modSp add mod">
        <pc:chgData name="Rushikesh Pawar" userId="43c8d979-f9ed-401f-aa46-f6de4dc291ba" providerId="ADAL" clId="{7CA5EDF4-1AEB-4D9C-819D-8EBCF6F6D8AF}" dt="2024-03-27T05:18:20.848" v="3261" actId="1076"/>
        <pc:sldMkLst>
          <pc:docMk/>
          <pc:sldMk cId="2796874578" sldId="280"/>
        </pc:sldMkLst>
        <pc:spChg chg="mod">
          <ac:chgData name="Rushikesh Pawar" userId="43c8d979-f9ed-401f-aa46-f6de4dc291ba" providerId="ADAL" clId="{7CA5EDF4-1AEB-4D9C-819D-8EBCF6F6D8AF}" dt="2024-03-27T05:13:40.596" v="3147" actId="5793"/>
          <ac:spMkLst>
            <pc:docMk/>
            <pc:sldMk cId="2796874578" sldId="280"/>
            <ac:spMk id="3" creationId="{FDF68FD3-652E-6E26-597A-C248EB66FEA5}"/>
          </ac:spMkLst>
        </pc:spChg>
        <pc:spChg chg="add mod">
          <ac:chgData name="Rushikesh Pawar" userId="43c8d979-f9ed-401f-aa46-f6de4dc291ba" providerId="ADAL" clId="{7CA5EDF4-1AEB-4D9C-819D-8EBCF6F6D8AF}" dt="2024-03-27T05:18:08.508" v="3244" actId="1076"/>
          <ac:spMkLst>
            <pc:docMk/>
            <pc:sldMk cId="2796874578" sldId="280"/>
            <ac:spMk id="23" creationId="{F62EBC13-C4B7-BDB7-B470-DAEE3EB98385}"/>
          </ac:spMkLst>
        </pc:spChg>
        <pc:spChg chg="add mod">
          <ac:chgData name="Rushikesh Pawar" userId="43c8d979-f9ed-401f-aa46-f6de4dc291ba" providerId="ADAL" clId="{7CA5EDF4-1AEB-4D9C-819D-8EBCF6F6D8AF}" dt="2024-03-27T05:18:20.848" v="3261" actId="1076"/>
          <ac:spMkLst>
            <pc:docMk/>
            <pc:sldMk cId="2796874578" sldId="280"/>
            <ac:spMk id="24" creationId="{613AC88B-F360-D5E1-8A34-69433ECC38F6}"/>
          </ac:spMkLst>
        </pc:spChg>
        <pc:graphicFrameChg chg="del">
          <ac:chgData name="Rushikesh Pawar" userId="43c8d979-f9ed-401f-aa46-f6de4dc291ba" providerId="ADAL" clId="{7CA5EDF4-1AEB-4D9C-819D-8EBCF6F6D8AF}" dt="2024-03-27T05:13:36.675" v="3145" actId="478"/>
          <ac:graphicFrameMkLst>
            <pc:docMk/>
            <pc:sldMk cId="2796874578" sldId="280"/>
            <ac:graphicFrameMk id="8" creationId="{D5A3A4FE-09E2-6CBF-141C-30B9AA731207}"/>
          </ac:graphicFrameMkLst>
        </pc:graphicFrameChg>
        <pc:picChg chg="add mod">
          <ac:chgData name="Rushikesh Pawar" userId="43c8d979-f9ed-401f-aa46-f6de4dc291ba" providerId="ADAL" clId="{7CA5EDF4-1AEB-4D9C-819D-8EBCF6F6D8AF}" dt="2024-03-27T05:16:05.699" v="3179" actId="1076"/>
          <ac:picMkLst>
            <pc:docMk/>
            <pc:sldMk cId="2796874578" sldId="280"/>
            <ac:picMk id="7" creationId="{C3BC519C-AA07-9DD1-FB42-9EAA33FD696A}"/>
          </ac:picMkLst>
        </pc:picChg>
        <pc:picChg chg="add mod">
          <ac:chgData name="Rushikesh Pawar" userId="43c8d979-f9ed-401f-aa46-f6de4dc291ba" providerId="ADAL" clId="{7CA5EDF4-1AEB-4D9C-819D-8EBCF6F6D8AF}" dt="2024-03-27T05:15:19.970" v="3171" actId="1076"/>
          <ac:picMkLst>
            <pc:docMk/>
            <pc:sldMk cId="2796874578" sldId="280"/>
            <ac:picMk id="10" creationId="{7D628EA4-DD85-6639-EAF8-45C7275CF4A5}"/>
          </ac:picMkLst>
        </pc:picChg>
        <pc:picChg chg="add mod">
          <ac:chgData name="Rushikesh Pawar" userId="43c8d979-f9ed-401f-aa46-f6de4dc291ba" providerId="ADAL" clId="{7CA5EDF4-1AEB-4D9C-819D-8EBCF6F6D8AF}" dt="2024-03-27T05:15:17.656" v="3170" actId="1076"/>
          <ac:picMkLst>
            <pc:docMk/>
            <pc:sldMk cId="2796874578" sldId="280"/>
            <ac:picMk id="12" creationId="{5AC9A934-029D-231B-0906-5362DC1D7792}"/>
          </ac:picMkLst>
        </pc:picChg>
        <pc:picChg chg="add mod">
          <ac:chgData name="Rushikesh Pawar" userId="43c8d979-f9ed-401f-aa46-f6de4dc291ba" providerId="ADAL" clId="{7CA5EDF4-1AEB-4D9C-819D-8EBCF6F6D8AF}" dt="2024-03-27T05:16:01.774" v="3178" actId="1076"/>
          <ac:picMkLst>
            <pc:docMk/>
            <pc:sldMk cId="2796874578" sldId="280"/>
            <ac:picMk id="14" creationId="{05B665DE-7449-E331-047C-BED2A2A18D5F}"/>
          </ac:picMkLst>
        </pc:picChg>
        <pc:picChg chg="add mod">
          <ac:chgData name="Rushikesh Pawar" userId="43c8d979-f9ed-401f-aa46-f6de4dc291ba" providerId="ADAL" clId="{7CA5EDF4-1AEB-4D9C-819D-8EBCF6F6D8AF}" dt="2024-03-27T05:17:03.176" v="3223" actId="1038"/>
          <ac:picMkLst>
            <pc:docMk/>
            <pc:sldMk cId="2796874578" sldId="280"/>
            <ac:picMk id="16" creationId="{86A3826C-DB46-9CC2-7C7C-16A22C7D1CE4}"/>
          </ac:picMkLst>
        </pc:picChg>
        <pc:picChg chg="add mod">
          <ac:chgData name="Rushikesh Pawar" userId="43c8d979-f9ed-401f-aa46-f6de4dc291ba" providerId="ADAL" clId="{7CA5EDF4-1AEB-4D9C-819D-8EBCF6F6D8AF}" dt="2024-03-27T05:17:03.176" v="3223" actId="1038"/>
          <ac:picMkLst>
            <pc:docMk/>
            <pc:sldMk cId="2796874578" sldId="280"/>
            <ac:picMk id="18" creationId="{A24611D0-677F-4AA8-2183-53942E5C6E19}"/>
          </ac:picMkLst>
        </pc:picChg>
        <pc:picChg chg="add mod">
          <ac:chgData name="Rushikesh Pawar" userId="43c8d979-f9ed-401f-aa46-f6de4dc291ba" providerId="ADAL" clId="{7CA5EDF4-1AEB-4D9C-819D-8EBCF6F6D8AF}" dt="2024-03-27T05:17:33.366" v="3230" actId="1076"/>
          <ac:picMkLst>
            <pc:docMk/>
            <pc:sldMk cId="2796874578" sldId="280"/>
            <ac:picMk id="20" creationId="{0DBE19E6-A54E-168B-C711-E3C1A0FF80EE}"/>
          </ac:picMkLst>
        </pc:picChg>
        <pc:picChg chg="add mod">
          <ac:chgData name="Rushikesh Pawar" userId="43c8d979-f9ed-401f-aa46-f6de4dc291ba" providerId="ADAL" clId="{7CA5EDF4-1AEB-4D9C-819D-8EBCF6F6D8AF}" dt="2024-03-27T05:17:48.137" v="3235" actId="1076"/>
          <ac:picMkLst>
            <pc:docMk/>
            <pc:sldMk cId="2796874578" sldId="280"/>
            <ac:picMk id="22" creationId="{F309BFAE-B0F9-91D8-419C-6670C17ABCF2}"/>
          </ac:picMkLst>
        </pc:picChg>
      </pc:sldChg>
      <pc:sldChg chg="addSp delSp modSp add mod">
        <pc:chgData name="Rushikesh Pawar" userId="43c8d979-f9ed-401f-aa46-f6de4dc291ba" providerId="ADAL" clId="{7CA5EDF4-1AEB-4D9C-819D-8EBCF6F6D8AF}" dt="2024-03-27T06:30:41.325" v="5137" actId="1076"/>
        <pc:sldMkLst>
          <pc:docMk/>
          <pc:sldMk cId="3827086980" sldId="281"/>
        </pc:sldMkLst>
        <pc:spChg chg="mod">
          <ac:chgData name="Rushikesh Pawar" userId="43c8d979-f9ed-401f-aa46-f6de4dc291ba" providerId="ADAL" clId="{7CA5EDF4-1AEB-4D9C-819D-8EBCF6F6D8AF}" dt="2024-03-27T05:42:01.043" v="4009" actId="20577"/>
          <ac:spMkLst>
            <pc:docMk/>
            <pc:sldMk cId="3827086980" sldId="281"/>
            <ac:spMk id="6" creationId="{34ECF7F2-75C3-1BA7-E96E-9B86E176AD73}"/>
          </ac:spMkLst>
        </pc:spChg>
        <pc:spChg chg="add mod">
          <ac:chgData name="Rushikesh Pawar" userId="43c8d979-f9ed-401f-aa46-f6de4dc291ba" providerId="ADAL" clId="{7CA5EDF4-1AEB-4D9C-819D-8EBCF6F6D8AF}" dt="2024-03-27T06:30:41.325" v="5137" actId="1076"/>
          <ac:spMkLst>
            <pc:docMk/>
            <pc:sldMk cId="3827086980" sldId="281"/>
            <ac:spMk id="18" creationId="{44DC514B-328A-D0F3-04E5-0F8BA4F48CFA}"/>
          </ac:spMkLst>
        </pc:spChg>
        <pc:spChg chg="add del mod">
          <ac:chgData name="Rushikesh Pawar" userId="43c8d979-f9ed-401f-aa46-f6de4dc291ba" providerId="ADAL" clId="{7CA5EDF4-1AEB-4D9C-819D-8EBCF6F6D8AF}" dt="2024-03-27T06:30:23.407" v="5134" actId="478"/>
          <ac:spMkLst>
            <pc:docMk/>
            <pc:sldMk cId="3827086980" sldId="281"/>
            <ac:spMk id="21" creationId="{AB8342E0-DF7B-56D0-6AEA-96EFF63AFF89}"/>
          </ac:spMkLst>
        </pc:spChg>
        <pc:picChg chg="add del mod">
          <ac:chgData name="Rushikesh Pawar" userId="43c8d979-f9ed-401f-aa46-f6de4dc291ba" providerId="ADAL" clId="{7CA5EDF4-1AEB-4D9C-819D-8EBCF6F6D8AF}" dt="2024-03-27T05:38:55.635" v="3978" actId="478"/>
          <ac:picMkLst>
            <pc:docMk/>
            <pc:sldMk cId="3827086980" sldId="281"/>
            <ac:picMk id="7" creationId="{2F9A9184-3EB5-E7DF-830E-F4D9F937EEE7}"/>
          </ac:picMkLst>
        </pc:picChg>
        <pc:picChg chg="add del mod">
          <ac:chgData name="Rushikesh Pawar" userId="43c8d979-f9ed-401f-aa46-f6de4dc291ba" providerId="ADAL" clId="{7CA5EDF4-1AEB-4D9C-819D-8EBCF6F6D8AF}" dt="2024-03-27T05:38:53.956" v="3977" actId="478"/>
          <ac:picMkLst>
            <pc:docMk/>
            <pc:sldMk cId="3827086980" sldId="281"/>
            <ac:picMk id="9" creationId="{77FB8DC5-E3E8-0200-A692-16E82DF90B85}"/>
          </ac:picMkLst>
        </pc:picChg>
        <pc:picChg chg="add del mod">
          <ac:chgData name="Rushikesh Pawar" userId="43c8d979-f9ed-401f-aa46-f6de4dc291ba" providerId="ADAL" clId="{7CA5EDF4-1AEB-4D9C-819D-8EBCF6F6D8AF}" dt="2024-03-27T05:38:52.670" v="3976" actId="478"/>
          <ac:picMkLst>
            <pc:docMk/>
            <pc:sldMk cId="3827086980" sldId="281"/>
            <ac:picMk id="11" creationId="{F7394C55-B622-914E-E1E3-E97484E915B1}"/>
          </ac:picMkLst>
        </pc:picChg>
        <pc:picChg chg="del">
          <ac:chgData name="Rushikesh Pawar" userId="43c8d979-f9ed-401f-aa46-f6de4dc291ba" providerId="ADAL" clId="{7CA5EDF4-1AEB-4D9C-819D-8EBCF6F6D8AF}" dt="2024-03-27T05:36:09.611" v="3956" actId="478"/>
          <ac:picMkLst>
            <pc:docMk/>
            <pc:sldMk cId="3827086980" sldId="281"/>
            <ac:picMk id="12" creationId="{ED097AE6-B1C1-8223-1395-5F3AB6F71733}"/>
          </ac:picMkLst>
        </pc:picChg>
        <pc:picChg chg="del mod">
          <ac:chgData name="Rushikesh Pawar" userId="43c8d979-f9ed-401f-aa46-f6de4dc291ba" providerId="ADAL" clId="{7CA5EDF4-1AEB-4D9C-819D-8EBCF6F6D8AF}" dt="2024-03-27T05:36:08.025" v="3955" actId="478"/>
          <ac:picMkLst>
            <pc:docMk/>
            <pc:sldMk cId="3827086980" sldId="281"/>
            <ac:picMk id="14" creationId="{39AD409A-09EE-EC45-5ECD-F4FFE64FF2C1}"/>
          </ac:picMkLst>
        </pc:picChg>
        <pc:picChg chg="add del mod modCrop">
          <ac:chgData name="Rushikesh Pawar" userId="43c8d979-f9ed-401f-aa46-f6de4dc291ba" providerId="ADAL" clId="{7CA5EDF4-1AEB-4D9C-819D-8EBCF6F6D8AF}" dt="2024-03-27T06:12:51.390" v="4329" actId="21"/>
          <ac:picMkLst>
            <pc:docMk/>
            <pc:sldMk cId="3827086980" sldId="281"/>
            <ac:picMk id="15" creationId="{1E58417B-95C2-6F73-31EE-61447F349941}"/>
          </ac:picMkLst>
        </pc:picChg>
        <pc:picChg chg="add mod modCrop">
          <ac:chgData name="Rushikesh Pawar" userId="43c8d979-f9ed-401f-aa46-f6de4dc291ba" providerId="ADAL" clId="{7CA5EDF4-1AEB-4D9C-819D-8EBCF6F6D8AF}" dt="2024-03-27T06:14:04.830" v="4400" actId="1076"/>
          <ac:picMkLst>
            <pc:docMk/>
            <pc:sldMk cId="3827086980" sldId="281"/>
            <ac:picMk id="17" creationId="{73447679-24CE-7BDD-508F-378EB6AD2FD9}"/>
          </ac:picMkLst>
        </pc:picChg>
        <pc:picChg chg="add del mod modCrop">
          <ac:chgData name="Rushikesh Pawar" userId="43c8d979-f9ed-401f-aa46-f6de4dc291ba" providerId="ADAL" clId="{7CA5EDF4-1AEB-4D9C-819D-8EBCF6F6D8AF}" dt="2024-03-27T06:30:25.028" v="5135" actId="478"/>
          <ac:picMkLst>
            <pc:docMk/>
            <pc:sldMk cId="3827086980" sldId="281"/>
            <ac:picMk id="20" creationId="{2F94862F-61DD-D832-C264-D99BF3BEB896}"/>
          </ac:picMkLst>
        </pc:picChg>
      </pc:sldChg>
    </pc:docChg>
  </pc:docChgLst>
  <pc:docChgLst>
    <pc:chgData name="Rushikesh Pawar" userId="43c8d979-f9ed-401f-aa46-f6de4dc291ba" providerId="ADAL" clId="{1A9D4387-C4BE-4C99-910F-CA27552A48AF}"/>
    <pc:docChg chg="undo custSel addSld delSld modSld sldOrd">
      <pc:chgData name="Rushikesh Pawar" userId="43c8d979-f9ed-401f-aa46-f6de4dc291ba" providerId="ADAL" clId="{1A9D4387-C4BE-4C99-910F-CA27552A48AF}" dt="2024-04-30T19:12:51.635" v="1416"/>
      <pc:docMkLst>
        <pc:docMk/>
      </pc:docMkLst>
      <pc:sldChg chg="del mod modShow">
        <pc:chgData name="Rushikesh Pawar" userId="43c8d979-f9ed-401f-aa46-f6de4dc291ba" providerId="ADAL" clId="{1A9D4387-C4BE-4C99-910F-CA27552A48AF}" dt="2024-04-30T18:36:11.525" v="98" actId="2696"/>
        <pc:sldMkLst>
          <pc:docMk/>
          <pc:sldMk cId="90976539" sldId="264"/>
        </pc:sldMkLst>
      </pc:sldChg>
      <pc:sldChg chg="ord">
        <pc:chgData name="Rushikesh Pawar" userId="43c8d979-f9ed-401f-aa46-f6de4dc291ba" providerId="ADAL" clId="{1A9D4387-C4BE-4C99-910F-CA27552A48AF}" dt="2024-04-30T19:12:51.635" v="1416"/>
        <pc:sldMkLst>
          <pc:docMk/>
          <pc:sldMk cId="357273071" sldId="267"/>
        </pc:sldMkLst>
      </pc:sldChg>
      <pc:sldChg chg="delSp modSp mod">
        <pc:chgData name="Rushikesh Pawar" userId="43c8d979-f9ed-401f-aa46-f6de4dc291ba" providerId="ADAL" clId="{1A9D4387-C4BE-4C99-910F-CA27552A48AF}" dt="2024-04-30T19:12:41.693" v="1414"/>
        <pc:sldMkLst>
          <pc:docMk/>
          <pc:sldMk cId="2867220652" sldId="270"/>
        </pc:sldMkLst>
        <pc:spChg chg="mod">
          <ac:chgData name="Rushikesh Pawar" userId="43c8d979-f9ed-401f-aa46-f6de4dc291ba" providerId="ADAL" clId="{1A9D4387-C4BE-4C99-910F-CA27552A48AF}" dt="2024-04-30T19:12:41.693" v="1414"/>
          <ac:spMkLst>
            <pc:docMk/>
            <pc:sldMk cId="2867220652" sldId="270"/>
            <ac:spMk id="3" creationId="{FE9D703C-EBCC-E8C4-EF05-9A288545C786}"/>
          </ac:spMkLst>
        </pc:spChg>
        <pc:picChg chg="del">
          <ac:chgData name="Rushikesh Pawar" userId="43c8d979-f9ed-401f-aa46-f6de4dc291ba" providerId="ADAL" clId="{1A9D4387-C4BE-4C99-910F-CA27552A48AF}" dt="2024-04-30T19:06:49.225" v="1258" actId="478"/>
          <ac:picMkLst>
            <pc:docMk/>
            <pc:sldMk cId="2867220652" sldId="270"/>
            <ac:picMk id="8" creationId="{594BF24E-364C-279D-B53A-A2D5DD3F3DD0}"/>
          </ac:picMkLst>
        </pc:picChg>
      </pc:sldChg>
      <pc:sldChg chg="addSp delSp modSp mod ord">
        <pc:chgData name="Rushikesh Pawar" userId="43c8d979-f9ed-401f-aa46-f6de4dc291ba" providerId="ADAL" clId="{1A9D4387-C4BE-4C99-910F-CA27552A48AF}" dt="2024-04-30T18:38:46.462" v="262" actId="478"/>
        <pc:sldMkLst>
          <pc:docMk/>
          <pc:sldMk cId="462724264" sldId="271"/>
        </pc:sldMkLst>
        <pc:spChg chg="del">
          <ac:chgData name="Rushikesh Pawar" userId="43c8d979-f9ed-401f-aa46-f6de4dc291ba" providerId="ADAL" clId="{1A9D4387-C4BE-4C99-910F-CA27552A48AF}" dt="2024-04-30T18:38:39.568" v="260" actId="478"/>
          <ac:spMkLst>
            <pc:docMk/>
            <pc:sldMk cId="462724264" sldId="271"/>
            <ac:spMk id="2" creationId="{5F5C95FC-76A8-96C4-3E73-7943464A6F26}"/>
          </ac:spMkLst>
        </pc:spChg>
        <pc:spChg chg="add del mod">
          <ac:chgData name="Rushikesh Pawar" userId="43c8d979-f9ed-401f-aa46-f6de4dc291ba" providerId="ADAL" clId="{1A9D4387-C4BE-4C99-910F-CA27552A48AF}" dt="2024-04-30T18:38:46.462" v="262" actId="478"/>
          <ac:spMkLst>
            <pc:docMk/>
            <pc:sldMk cId="462724264" sldId="271"/>
            <ac:spMk id="7" creationId="{D900B347-0A51-99CF-6276-4759415C0E42}"/>
          </ac:spMkLst>
        </pc:spChg>
        <pc:spChg chg="add mod">
          <ac:chgData name="Rushikesh Pawar" userId="43c8d979-f9ed-401f-aa46-f6de4dc291ba" providerId="ADAL" clId="{1A9D4387-C4BE-4C99-910F-CA27552A48AF}" dt="2024-04-30T18:38:40.389" v="261"/>
          <ac:spMkLst>
            <pc:docMk/>
            <pc:sldMk cId="462724264" sldId="271"/>
            <ac:spMk id="9" creationId="{63A78B9B-405F-2F93-C636-5C4183C4B722}"/>
          </ac:spMkLst>
        </pc:spChg>
      </pc:sldChg>
      <pc:sldChg chg="add del">
        <pc:chgData name="Rushikesh Pawar" userId="43c8d979-f9ed-401f-aa46-f6de4dc291ba" providerId="ADAL" clId="{1A9D4387-C4BE-4C99-910F-CA27552A48AF}" dt="2024-04-30T19:11:20.754" v="1404" actId="47"/>
        <pc:sldMkLst>
          <pc:docMk/>
          <pc:sldMk cId="1090322016" sldId="272"/>
        </pc:sldMkLst>
      </pc:sldChg>
      <pc:sldChg chg="modSp del mod">
        <pc:chgData name="Rushikesh Pawar" userId="43c8d979-f9ed-401f-aa46-f6de4dc291ba" providerId="ADAL" clId="{1A9D4387-C4BE-4C99-910F-CA27552A48AF}" dt="2024-04-30T19:11:06.167" v="1402" actId="2696"/>
        <pc:sldMkLst>
          <pc:docMk/>
          <pc:sldMk cId="3638365009" sldId="272"/>
        </pc:sldMkLst>
        <pc:spChg chg="mod">
          <ac:chgData name="Rushikesh Pawar" userId="43c8d979-f9ed-401f-aa46-f6de4dc291ba" providerId="ADAL" clId="{1A9D4387-C4BE-4C99-910F-CA27552A48AF}" dt="2024-04-30T18:56:17.428" v="689" actId="20577"/>
          <ac:spMkLst>
            <pc:docMk/>
            <pc:sldMk cId="3638365009" sldId="272"/>
            <ac:spMk id="3" creationId="{FDF68FD3-652E-6E26-597A-C248EB66FEA5}"/>
          </ac:spMkLst>
        </pc:spChg>
      </pc:sldChg>
      <pc:sldChg chg="addSp delSp modSp add mod">
        <pc:chgData name="Rushikesh Pawar" userId="43c8d979-f9ed-401f-aa46-f6de4dc291ba" providerId="ADAL" clId="{1A9D4387-C4BE-4C99-910F-CA27552A48AF}" dt="2024-04-30T19:11:57.017" v="1410" actId="20577"/>
        <pc:sldMkLst>
          <pc:docMk/>
          <pc:sldMk cId="1654775163" sldId="273"/>
        </pc:sldMkLst>
        <pc:spChg chg="del">
          <ac:chgData name="Rushikesh Pawar" userId="43c8d979-f9ed-401f-aa46-f6de4dc291ba" providerId="ADAL" clId="{1A9D4387-C4BE-4C99-910F-CA27552A48AF}" dt="2024-04-30T19:11:45.626" v="1407" actId="478"/>
          <ac:spMkLst>
            <pc:docMk/>
            <pc:sldMk cId="1654775163" sldId="273"/>
            <ac:spMk id="2" creationId="{5F5C95FC-76A8-96C4-3E73-7943464A6F26}"/>
          </ac:spMkLst>
        </pc:spChg>
        <pc:spChg chg="mod">
          <ac:chgData name="Rushikesh Pawar" userId="43c8d979-f9ed-401f-aa46-f6de4dc291ba" providerId="ADAL" clId="{1A9D4387-C4BE-4C99-910F-CA27552A48AF}" dt="2024-04-30T19:11:57.017" v="1410" actId="20577"/>
          <ac:spMkLst>
            <pc:docMk/>
            <pc:sldMk cId="1654775163" sldId="273"/>
            <ac:spMk id="3" creationId="{FDF68FD3-652E-6E26-597A-C248EB66FEA5}"/>
          </ac:spMkLst>
        </pc:spChg>
        <pc:spChg chg="add del mod">
          <ac:chgData name="Rushikesh Pawar" userId="43c8d979-f9ed-401f-aa46-f6de4dc291ba" providerId="ADAL" clId="{1A9D4387-C4BE-4C99-910F-CA27552A48AF}" dt="2024-04-30T19:11:49.009" v="1408" actId="478"/>
          <ac:spMkLst>
            <pc:docMk/>
            <pc:sldMk cId="1654775163" sldId="273"/>
            <ac:spMk id="7" creationId="{4BC6FA89-98C5-699C-76E1-FDE3A5A6334A}"/>
          </ac:spMkLst>
        </pc:spChg>
        <pc:spChg chg="add mod">
          <ac:chgData name="Rushikesh Pawar" userId="43c8d979-f9ed-401f-aa46-f6de4dc291ba" providerId="ADAL" clId="{1A9D4387-C4BE-4C99-910F-CA27552A48AF}" dt="2024-04-30T19:11:49.687" v="1409"/>
          <ac:spMkLst>
            <pc:docMk/>
            <pc:sldMk cId="1654775163" sldId="273"/>
            <ac:spMk id="8" creationId="{1111D2C7-FDC4-54CB-44FE-EAC23DBF14F1}"/>
          </ac:spMkLst>
        </pc:spChg>
      </pc:sldChg>
      <pc:sldChg chg="del">
        <pc:chgData name="Rushikesh Pawar" userId="43c8d979-f9ed-401f-aa46-f6de4dc291ba" providerId="ADAL" clId="{1A9D4387-C4BE-4C99-910F-CA27552A48AF}" dt="2024-04-30T19:11:28.701" v="1405" actId="2696"/>
        <pc:sldMkLst>
          <pc:docMk/>
          <pc:sldMk cId="3145629324" sldId="273"/>
        </pc:sldMkLst>
      </pc:sldChg>
      <pc:sldChg chg="addSp modSp del mod">
        <pc:chgData name="Rushikesh Pawar" userId="43c8d979-f9ed-401f-aa46-f6de4dc291ba" providerId="ADAL" clId="{1A9D4387-C4BE-4C99-910F-CA27552A48AF}" dt="2024-04-30T19:02:12.587" v="1049" actId="2696"/>
        <pc:sldMkLst>
          <pc:docMk/>
          <pc:sldMk cId="1241326568" sldId="274"/>
        </pc:sldMkLst>
        <pc:spChg chg="mod">
          <ac:chgData name="Rushikesh Pawar" userId="43c8d979-f9ed-401f-aa46-f6de4dc291ba" providerId="ADAL" clId="{1A9D4387-C4BE-4C99-910F-CA27552A48AF}" dt="2024-04-30T18:57:00.600" v="784" actId="20577"/>
          <ac:spMkLst>
            <pc:docMk/>
            <pc:sldMk cId="1241326568" sldId="274"/>
            <ac:spMk id="9" creationId="{E1935FEF-F099-2268-668E-8DAA77BF6362}"/>
          </ac:spMkLst>
        </pc:spChg>
        <pc:graphicFrameChg chg="add mod">
          <ac:chgData name="Rushikesh Pawar" userId="43c8d979-f9ed-401f-aa46-f6de4dc291ba" providerId="ADAL" clId="{1A9D4387-C4BE-4C99-910F-CA27552A48AF}" dt="2024-04-30T18:50:55.027" v="391"/>
          <ac:graphicFrameMkLst>
            <pc:docMk/>
            <pc:sldMk cId="1241326568" sldId="274"/>
            <ac:graphicFrameMk id="3" creationId="{6D8CF9DD-6994-7573-BAF4-52B7C45D20AD}"/>
          </ac:graphicFrameMkLst>
        </pc:graphicFrameChg>
        <pc:graphicFrameChg chg="add mod modGraphic">
          <ac:chgData name="Rushikesh Pawar" userId="43c8d979-f9ed-401f-aa46-f6de4dc291ba" providerId="ADAL" clId="{1A9D4387-C4BE-4C99-910F-CA27552A48AF}" dt="2024-04-30T18:53:49.358" v="582" actId="20577"/>
          <ac:graphicFrameMkLst>
            <pc:docMk/>
            <pc:sldMk cId="1241326568" sldId="274"/>
            <ac:graphicFrameMk id="6" creationId="{6233C6D6-A113-3F7D-3E22-4F85DBD881A2}"/>
          </ac:graphicFrameMkLst>
        </pc:graphicFrameChg>
        <pc:graphicFrameChg chg="mod modGraphic">
          <ac:chgData name="Rushikesh Pawar" userId="43c8d979-f9ed-401f-aa46-f6de4dc291ba" providerId="ADAL" clId="{1A9D4387-C4BE-4C99-910F-CA27552A48AF}" dt="2024-04-30T18:55:10.649" v="620" actId="207"/>
          <ac:graphicFrameMkLst>
            <pc:docMk/>
            <pc:sldMk cId="1241326568" sldId="274"/>
            <ac:graphicFrameMk id="7" creationId="{6369945C-9F5D-4E32-2E2B-A9DA2A4E39D7}"/>
          </ac:graphicFrameMkLst>
        </pc:graphicFrameChg>
      </pc:sldChg>
      <pc:sldChg chg="add">
        <pc:chgData name="Rushikesh Pawar" userId="43c8d979-f9ed-401f-aa46-f6de4dc291ba" providerId="ADAL" clId="{1A9D4387-C4BE-4C99-910F-CA27552A48AF}" dt="2024-04-30T19:02:16.047" v="1050"/>
        <pc:sldMkLst>
          <pc:docMk/>
          <pc:sldMk cId="2481076662" sldId="274"/>
        </pc:sldMkLst>
      </pc:sldChg>
      <pc:sldChg chg="addSp modSp del mod">
        <pc:chgData name="Rushikesh Pawar" userId="43c8d979-f9ed-401f-aa46-f6de4dc291ba" providerId="ADAL" clId="{1A9D4387-C4BE-4C99-910F-CA27552A48AF}" dt="2024-04-30T19:04:04.536" v="1174" actId="2696"/>
        <pc:sldMkLst>
          <pc:docMk/>
          <pc:sldMk cId="94313069" sldId="275"/>
        </pc:sldMkLst>
        <pc:spChg chg="mod">
          <ac:chgData name="Rushikesh Pawar" userId="43c8d979-f9ed-401f-aa46-f6de4dc291ba" providerId="ADAL" clId="{1A9D4387-C4BE-4C99-910F-CA27552A48AF}" dt="2024-04-30T18:59:54.935" v="861" actId="20577"/>
          <ac:spMkLst>
            <pc:docMk/>
            <pc:sldMk cId="94313069" sldId="275"/>
            <ac:spMk id="2" creationId="{5F5C95FC-76A8-96C4-3E73-7943464A6F26}"/>
          </ac:spMkLst>
        </pc:spChg>
        <pc:spChg chg="mod">
          <ac:chgData name="Rushikesh Pawar" userId="43c8d979-f9ed-401f-aa46-f6de4dc291ba" providerId="ADAL" clId="{1A9D4387-C4BE-4C99-910F-CA27552A48AF}" dt="2024-04-30T18:58:38.973" v="820" actId="1076"/>
          <ac:spMkLst>
            <pc:docMk/>
            <pc:sldMk cId="94313069" sldId="275"/>
            <ac:spMk id="3" creationId="{FDF68FD3-652E-6E26-597A-C248EB66FEA5}"/>
          </ac:spMkLst>
        </pc:spChg>
        <pc:graphicFrameChg chg="add mod modGraphic">
          <ac:chgData name="Rushikesh Pawar" userId="43c8d979-f9ed-401f-aa46-f6de4dc291ba" providerId="ADAL" clId="{1A9D4387-C4BE-4C99-910F-CA27552A48AF}" dt="2024-04-30T18:58:49.038" v="823" actId="1076"/>
          <ac:graphicFrameMkLst>
            <pc:docMk/>
            <pc:sldMk cId="94313069" sldId="275"/>
            <ac:graphicFrameMk id="9" creationId="{837D7C80-F9C3-86D0-2EB7-03CAFD80FE06}"/>
          </ac:graphicFrameMkLst>
        </pc:graphicFrameChg>
        <pc:picChg chg="add mod ord">
          <ac:chgData name="Rushikesh Pawar" userId="43c8d979-f9ed-401f-aa46-f6de4dc291ba" providerId="ADAL" clId="{1A9D4387-C4BE-4C99-910F-CA27552A48AF}" dt="2024-04-30T18:59:20.171" v="831" actId="1076"/>
          <ac:picMkLst>
            <pc:docMk/>
            <pc:sldMk cId="94313069" sldId="275"/>
            <ac:picMk id="6" creationId="{64D1E7B5-FC4F-F763-4F4D-95C2555BAB4F}"/>
          </ac:picMkLst>
        </pc:picChg>
        <pc:picChg chg="add mod">
          <ac:chgData name="Rushikesh Pawar" userId="43c8d979-f9ed-401f-aa46-f6de4dc291ba" providerId="ADAL" clId="{1A9D4387-C4BE-4C99-910F-CA27552A48AF}" dt="2024-04-30T18:59:07.796" v="828" actId="1076"/>
          <ac:picMkLst>
            <pc:docMk/>
            <pc:sldMk cId="94313069" sldId="275"/>
            <ac:picMk id="7" creationId="{DEB449F9-DB42-E2DA-DA55-62B5D16B4116}"/>
          </ac:picMkLst>
        </pc:picChg>
      </pc:sldChg>
      <pc:sldChg chg="addSp modSp add mod">
        <pc:chgData name="Rushikesh Pawar" userId="43c8d979-f9ed-401f-aa46-f6de4dc291ba" providerId="ADAL" clId="{1A9D4387-C4BE-4C99-910F-CA27552A48AF}" dt="2024-04-30T19:05:04.821" v="1215" actId="20577"/>
        <pc:sldMkLst>
          <pc:docMk/>
          <pc:sldMk cId="3383275064" sldId="275"/>
        </pc:sldMkLst>
        <pc:spChg chg="add mod">
          <ac:chgData name="Rushikesh Pawar" userId="43c8d979-f9ed-401f-aa46-f6de4dc291ba" providerId="ADAL" clId="{1A9D4387-C4BE-4C99-910F-CA27552A48AF}" dt="2024-04-30T19:05:04.821" v="1215" actId="20577"/>
          <ac:spMkLst>
            <pc:docMk/>
            <pc:sldMk cId="3383275064" sldId="275"/>
            <ac:spMk id="8" creationId="{ACECA1A5-93A6-0F54-B5E8-EEB5015FDF75}"/>
          </ac:spMkLst>
        </pc:spChg>
      </pc:sldChg>
      <pc:sldChg chg="delSp del mod">
        <pc:chgData name="Rushikesh Pawar" userId="43c8d979-f9ed-401f-aa46-f6de4dc291ba" providerId="ADAL" clId="{1A9D4387-C4BE-4C99-910F-CA27552A48AF}" dt="2024-04-30T18:59:31.834" v="832" actId="2696"/>
        <pc:sldMkLst>
          <pc:docMk/>
          <pc:sldMk cId="403452612" sldId="277"/>
        </pc:sldMkLst>
        <pc:graphicFrameChg chg="del">
          <ac:chgData name="Rushikesh Pawar" userId="43c8d979-f9ed-401f-aa46-f6de4dc291ba" providerId="ADAL" clId="{1A9D4387-C4BE-4C99-910F-CA27552A48AF}" dt="2024-04-30T18:58:20.729" v="817" actId="21"/>
          <ac:graphicFrameMkLst>
            <pc:docMk/>
            <pc:sldMk cId="403452612" sldId="277"/>
            <ac:graphicFrameMk id="9" creationId="{837D7C80-F9C3-86D0-2EB7-03CAFD80FE06}"/>
          </ac:graphicFrameMkLst>
        </pc:graphicFrameChg>
      </pc:sldChg>
      <pc:sldChg chg="modSp del mod">
        <pc:chgData name="Rushikesh Pawar" userId="43c8d979-f9ed-401f-aa46-f6de4dc291ba" providerId="ADAL" clId="{1A9D4387-C4BE-4C99-910F-CA27552A48AF}" dt="2024-04-30T18:59:35.535" v="833" actId="2696"/>
        <pc:sldMkLst>
          <pc:docMk/>
          <pc:sldMk cId="3818014759" sldId="278"/>
        </pc:sldMkLst>
        <pc:picChg chg="mod">
          <ac:chgData name="Rushikesh Pawar" userId="43c8d979-f9ed-401f-aa46-f6de4dc291ba" providerId="ADAL" clId="{1A9D4387-C4BE-4C99-910F-CA27552A48AF}" dt="2024-04-30T18:59:01.655" v="826" actId="1076"/>
          <ac:picMkLst>
            <pc:docMk/>
            <pc:sldMk cId="3818014759" sldId="278"/>
            <ac:picMk id="9" creationId="{023A0A16-4427-A7E2-2522-4560C0248C50}"/>
          </ac:picMkLst>
        </pc:picChg>
      </pc:sldChg>
      <pc:sldChg chg="del">
        <pc:chgData name="Rushikesh Pawar" userId="43c8d979-f9ed-401f-aa46-f6de4dc291ba" providerId="ADAL" clId="{1A9D4387-C4BE-4C99-910F-CA27552A48AF}" dt="2024-04-30T18:57:10.613" v="785" actId="2696"/>
        <pc:sldMkLst>
          <pc:docMk/>
          <pc:sldMk cId="1219061970" sldId="279"/>
        </pc:sldMkLst>
      </pc:sldChg>
      <pc:sldChg chg="del">
        <pc:chgData name="Rushikesh Pawar" userId="43c8d979-f9ed-401f-aa46-f6de4dc291ba" providerId="ADAL" clId="{1A9D4387-C4BE-4C99-910F-CA27552A48AF}" dt="2024-04-30T18:39:03.294" v="263" actId="2696"/>
        <pc:sldMkLst>
          <pc:docMk/>
          <pc:sldMk cId="2796874578" sldId="280"/>
        </pc:sldMkLst>
      </pc:sldChg>
      <pc:sldChg chg="addSp delSp modSp add mod">
        <pc:chgData name="Rushikesh Pawar" userId="43c8d979-f9ed-401f-aa46-f6de4dc291ba" providerId="ADAL" clId="{1A9D4387-C4BE-4C99-910F-CA27552A48AF}" dt="2024-04-30T18:39:22.169" v="267"/>
        <pc:sldMkLst>
          <pc:docMk/>
          <pc:sldMk cId="2808864193" sldId="280"/>
        </pc:sldMkLst>
        <pc:spChg chg="del">
          <ac:chgData name="Rushikesh Pawar" userId="43c8d979-f9ed-401f-aa46-f6de4dc291ba" providerId="ADAL" clId="{1A9D4387-C4BE-4C99-910F-CA27552A48AF}" dt="2024-04-30T18:39:13.503" v="265" actId="478"/>
          <ac:spMkLst>
            <pc:docMk/>
            <pc:sldMk cId="2808864193" sldId="280"/>
            <ac:spMk id="2" creationId="{5F5C95FC-76A8-96C4-3E73-7943464A6F26}"/>
          </ac:spMkLst>
        </pc:spChg>
        <pc:spChg chg="add del mod">
          <ac:chgData name="Rushikesh Pawar" userId="43c8d979-f9ed-401f-aa46-f6de4dc291ba" providerId="ADAL" clId="{1A9D4387-C4BE-4C99-910F-CA27552A48AF}" dt="2024-04-30T18:39:16.013" v="266" actId="478"/>
          <ac:spMkLst>
            <pc:docMk/>
            <pc:sldMk cId="2808864193" sldId="280"/>
            <ac:spMk id="8" creationId="{9624F1E6-B101-8689-3F02-85439A13C956}"/>
          </ac:spMkLst>
        </pc:spChg>
        <pc:spChg chg="add mod">
          <ac:chgData name="Rushikesh Pawar" userId="43c8d979-f9ed-401f-aa46-f6de4dc291ba" providerId="ADAL" clId="{1A9D4387-C4BE-4C99-910F-CA27552A48AF}" dt="2024-04-30T18:39:22.169" v="267"/>
          <ac:spMkLst>
            <pc:docMk/>
            <pc:sldMk cId="2808864193" sldId="280"/>
            <ac:spMk id="9" creationId="{77E22D91-9A78-7354-A37F-91F0314C00F7}"/>
          </ac:spMkLst>
        </pc:spChg>
      </pc:sldChg>
      <pc:sldChg chg="modSp new mod">
        <pc:chgData name="Rushikesh Pawar" userId="43c8d979-f9ed-401f-aa46-f6de4dc291ba" providerId="ADAL" clId="{1A9D4387-C4BE-4C99-910F-CA27552A48AF}" dt="2024-04-30T19:01:52.253" v="1048" actId="20577"/>
        <pc:sldMkLst>
          <pc:docMk/>
          <pc:sldMk cId="3294391089" sldId="281"/>
        </pc:sldMkLst>
        <pc:spChg chg="mod">
          <ac:chgData name="Rushikesh Pawar" userId="43c8d979-f9ed-401f-aa46-f6de4dc291ba" providerId="ADAL" clId="{1A9D4387-C4BE-4C99-910F-CA27552A48AF}" dt="2024-04-30T19:00:24.893" v="874" actId="20577"/>
          <ac:spMkLst>
            <pc:docMk/>
            <pc:sldMk cId="3294391089" sldId="281"/>
            <ac:spMk id="2" creationId="{532A9350-230D-E0C8-9417-B76A5F2C91E4}"/>
          </ac:spMkLst>
        </pc:spChg>
        <pc:spChg chg="mod">
          <ac:chgData name="Rushikesh Pawar" userId="43c8d979-f9ed-401f-aa46-f6de4dc291ba" providerId="ADAL" clId="{1A9D4387-C4BE-4C99-910F-CA27552A48AF}" dt="2024-04-30T19:01:52.253" v="1048" actId="20577"/>
          <ac:spMkLst>
            <pc:docMk/>
            <pc:sldMk cId="3294391089" sldId="281"/>
            <ac:spMk id="3" creationId="{D4935053-A718-E17A-5B1B-A644AD78109F}"/>
          </ac:spMkLst>
        </pc:spChg>
      </pc:sldChg>
      <pc:sldChg chg="del">
        <pc:chgData name="Rushikesh Pawar" userId="43c8d979-f9ed-401f-aa46-f6de4dc291ba" providerId="ADAL" clId="{1A9D4387-C4BE-4C99-910F-CA27552A48AF}" dt="2024-04-30T18:57:13.337" v="786" actId="2696"/>
        <pc:sldMkLst>
          <pc:docMk/>
          <pc:sldMk cId="3827086980" sldId="281"/>
        </pc:sldMkLst>
      </pc:sldChg>
      <pc:sldChg chg="modSp add mod">
        <pc:chgData name="Rushikesh Pawar" userId="43c8d979-f9ed-401f-aa46-f6de4dc291ba" providerId="ADAL" clId="{1A9D4387-C4BE-4C99-910F-CA27552A48AF}" dt="2024-04-30T19:03:37.484" v="1173" actId="20577"/>
        <pc:sldMkLst>
          <pc:docMk/>
          <pc:sldMk cId="572373991" sldId="282"/>
        </pc:sldMkLst>
        <pc:spChg chg="mod">
          <ac:chgData name="Rushikesh Pawar" userId="43c8d979-f9ed-401f-aa46-f6de4dc291ba" providerId="ADAL" clId="{1A9D4387-C4BE-4C99-910F-CA27552A48AF}" dt="2024-04-30T19:03:37.484" v="1173" actId="20577"/>
          <ac:spMkLst>
            <pc:docMk/>
            <pc:sldMk cId="572373991" sldId="282"/>
            <ac:spMk id="3" creationId="{D4935053-A718-E17A-5B1B-A644AD78109F}"/>
          </ac:spMkLst>
        </pc:spChg>
      </pc:sldChg>
    </pc:docChg>
  </pc:docChgLst>
  <pc:docChgLst>
    <pc:chgData name="Vivek Shrikrishna Dhamale" userId="db88e37f-ba7c-4f0c-8b40-8332a6724cb0" providerId="ADAL" clId="{1B1D61CF-CDED-48F2-9FC1-549F479AA411}"/>
    <pc:docChg chg="custSel modSld">
      <pc:chgData name="Vivek Shrikrishna Dhamale" userId="db88e37f-ba7c-4f0c-8b40-8332a6724cb0" providerId="ADAL" clId="{1B1D61CF-CDED-48F2-9FC1-549F479AA411}" dt="2024-03-27T06:07:02.364" v="34" actId="20577"/>
      <pc:docMkLst>
        <pc:docMk/>
      </pc:docMkLst>
      <pc:sldChg chg="modSp mod">
        <pc:chgData name="Vivek Shrikrishna Dhamale" userId="db88e37f-ba7c-4f0c-8b40-8332a6724cb0" providerId="ADAL" clId="{1B1D61CF-CDED-48F2-9FC1-549F479AA411}" dt="2024-03-27T06:07:02.364" v="34" actId="20577"/>
        <pc:sldMkLst>
          <pc:docMk/>
          <pc:sldMk cId="94313069" sldId="275"/>
        </pc:sldMkLst>
        <pc:spChg chg="mod">
          <ac:chgData name="Vivek Shrikrishna Dhamale" userId="db88e37f-ba7c-4f0c-8b40-8332a6724cb0" providerId="ADAL" clId="{1B1D61CF-CDED-48F2-9FC1-549F479AA411}" dt="2024-03-27T06:07:02.364" v="34" actId="20577"/>
          <ac:spMkLst>
            <pc:docMk/>
            <pc:sldMk cId="94313069" sldId="275"/>
            <ac:spMk id="3" creationId="{FDF68FD3-652E-6E26-597A-C248EB66FEA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Data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Normal</c:v>
                </c:pt>
                <c:pt idx="1">
                  <c:v>Benign</c:v>
                </c:pt>
                <c:pt idx="2">
                  <c:v>Malignant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133</c:v>
                </c:pt>
                <c:pt idx="1">
                  <c:v>487</c:v>
                </c:pt>
                <c:pt idx="2">
                  <c:v>210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FD-4BD0-B218-BCF2C75E46E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80420672"/>
        <c:axId val="2080418752"/>
      </c:barChart>
      <c:catAx>
        <c:axId val="2080420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0418752"/>
        <c:crosses val="autoZero"/>
        <c:auto val="1"/>
        <c:lblAlgn val="ctr"/>
        <c:lblOffset val="100"/>
        <c:noMultiLvlLbl val="0"/>
      </c:catAx>
      <c:valAx>
        <c:axId val="2080418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0420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03F66-7477-4F75-A7C8-D4C5E0AC3FC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0910B-D9FF-4267-A7E5-4ACFEE2FC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6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deed.en_US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://creativecommons.org/licenses/by/4.0/deed.en_US" TargetMode="External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208869" y="1121801"/>
            <a:ext cx="27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-51536" y="1121801"/>
            <a:ext cx="27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730204" y="1121801"/>
            <a:ext cx="27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785766" y="884837"/>
            <a:ext cx="27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1514581" y="884837"/>
            <a:ext cx="270000" cy="27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244655" y="884837"/>
            <a:ext cx="27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991663" y="884837"/>
            <a:ext cx="27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730204" y="884837"/>
            <a:ext cx="27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208869" y="884837"/>
            <a:ext cx="27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-51536" y="884837"/>
            <a:ext cx="270000" cy="27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2320594" y="621750"/>
            <a:ext cx="27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2053180" y="621750"/>
            <a:ext cx="27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785766" y="621750"/>
            <a:ext cx="27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1514581" y="621750"/>
            <a:ext cx="27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91698"/>
            <a:ext cx="6858000" cy="2387600"/>
          </a:xfr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71373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 b="1" spc="300">
                <a:solidFill>
                  <a:schemeClr val="accent2"/>
                </a:solidFill>
                <a:latin typeface="Economica" panose="02000506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697077" y="18008"/>
            <a:ext cx="2307426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Indian Institute of Science</a:t>
            </a:r>
          </a:p>
          <a:p>
            <a:pPr>
              <a:lnSpc>
                <a:spcPts val="1400"/>
              </a:lnSpc>
              <a:spcAft>
                <a:spcPts val="300"/>
              </a:spcAft>
            </a:pPr>
            <a:r>
              <a:rPr lang="en-US" sz="110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Bangalore, India</a:t>
            </a:r>
            <a:endParaRPr lang="en-US" sz="100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200"/>
              </a:lnSpc>
              <a:spcAft>
                <a:spcPts val="200"/>
              </a:spcAft>
            </a:pPr>
            <a:r>
              <a:rPr lang="hi-IN" sz="1000" b="1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भारतीय विज्ञान संस्थान</a:t>
            </a:r>
            <a:endParaRPr lang="en-US" sz="110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200"/>
              </a:lnSpc>
            </a:pPr>
            <a:r>
              <a:rPr lang="hi-IN" sz="1000" err="1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बंगलौर</a:t>
            </a:r>
            <a:r>
              <a:rPr lang="en-US" sz="100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,</a:t>
            </a:r>
            <a:r>
              <a:rPr lang="hi-IN" sz="100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 भारत</a:t>
            </a:r>
            <a:endParaRPr lang="en-US" sz="110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sz="100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21" name="Picture 20" descr="http://www.iisc.ernet.in/fa/images/IIsc_logo.jpg"/>
          <p:cNvPicPr/>
          <p:nvPr/>
        </p:nvPicPr>
        <p:blipFill>
          <a:blip r:embed="rId2" cstate="print">
            <a:duotone>
              <a:srgbClr val="9C6A6A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" y="79782"/>
            <a:ext cx="684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http://www.iisc.ernet.in/fa/images/IIsc_logo.jpg"/>
          <p:cNvPicPr/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" y="58266"/>
            <a:ext cx="684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 userDrawn="1"/>
        </p:nvSpPr>
        <p:spPr>
          <a:xfrm>
            <a:off x="3119717" y="0"/>
            <a:ext cx="6024281" cy="360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i="0">
                <a:solidFill>
                  <a:schemeClr val="bg1"/>
                </a:solidFill>
                <a:effectLst/>
                <a:latin typeface="Economica" panose="02000506040000020004" pitchFamily="2" charset="0"/>
                <a:ea typeface="Calibri" panose="020F0502020204030204" pitchFamily="34" charset="0"/>
                <a:cs typeface="Mangal" panose="02040503050203030202" pitchFamily="18" charset="0"/>
              </a:rPr>
              <a:t>Department of Computational</a:t>
            </a:r>
            <a:r>
              <a:rPr lang="en-US" sz="2100" b="1" i="0" baseline="0">
                <a:solidFill>
                  <a:schemeClr val="bg1"/>
                </a:solidFill>
                <a:effectLst/>
                <a:latin typeface="Economica" panose="02000506040000020004" pitchFamily="2" charset="0"/>
                <a:ea typeface="Calibri" panose="020F0502020204030204" pitchFamily="34" charset="0"/>
                <a:cs typeface="Mangal" panose="02040503050203030202" pitchFamily="18" charset="0"/>
              </a:rPr>
              <a:t> and Data Sciences</a:t>
            </a:r>
            <a:endParaRPr lang="en-US" sz="2100" b="1" i="0">
              <a:solidFill>
                <a:schemeClr val="bg1"/>
              </a:solidFill>
              <a:effectLst/>
              <a:latin typeface="Economica" panose="02000506040000020004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2852836" y="354958"/>
            <a:ext cx="27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587735" y="354958"/>
            <a:ext cx="27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320594" y="354958"/>
            <a:ext cx="27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2053180" y="354958"/>
            <a:ext cx="27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469274" y="1121801"/>
            <a:ext cx="270000" cy="27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469274" y="884837"/>
            <a:ext cx="27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8" name="Rectangle 1"/>
          <p:cNvSpPr>
            <a:spLocks noChangeArrowheads="1"/>
          </p:cNvSpPr>
          <p:nvPr userDrawn="1"/>
        </p:nvSpPr>
        <p:spPr bwMode="auto">
          <a:xfrm>
            <a:off x="916977" y="6224522"/>
            <a:ext cx="76321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1" u="none" strike="noStrike" cap="none" normalizeH="0" baseline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©Department of Computational and Data Science, IISc, 2016</a:t>
            </a:r>
            <a:br>
              <a:rPr kumimoji="0" lang="en-US" sz="1200" b="0" i="1" u="none" strike="noStrike" cap="none" normalizeH="0" baseline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</a:br>
            <a:r>
              <a:rPr lang="en-IN" sz="1200" i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This work is licensed under a </a:t>
            </a:r>
            <a:r>
              <a:rPr lang="en-IN" sz="1200" i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hlinkClick r:id="rId3"/>
              </a:rPr>
              <a:t>Creative Commons Attribution 4.0 International License</a:t>
            </a:r>
            <a:r>
              <a:rPr kumimoji="0" lang="en-US" sz="1200" b="0" i="1" u="none" strike="noStrike" cap="none" normalizeH="0" baseline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IN" sz="1200" b="0" i="1" u="none" strike="noStrike" cap="none" normalizeH="0" baseline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Copyright for external content used with attribution is retained by their original authors</a:t>
            </a:r>
            <a:endParaRPr kumimoji="0" lang="en-US" sz="1200" b="0" i="1" u="none" strike="noStrike" cap="none" normalizeH="0" baseline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latin typeface="+mn-lt"/>
            </a:endParaRPr>
          </a:p>
        </p:txBody>
      </p:sp>
      <p:pic>
        <p:nvPicPr>
          <p:cNvPr id="41" name="Picture 2" descr="Creative Commons License"/>
          <p:cNvPicPr>
            <a:picLocks noChangeAspect="1" noChangeArrowheads="1"/>
          </p:cNvPicPr>
          <p:nvPr userDrawn="1"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4" y="6400051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/>
          <p:cNvGrpSpPr>
            <a:grpSpLocks noChangeAspect="1"/>
          </p:cNvGrpSpPr>
          <p:nvPr userDrawn="1"/>
        </p:nvGrpSpPr>
        <p:grpSpPr>
          <a:xfrm>
            <a:off x="7254124" y="5901000"/>
            <a:ext cx="1878078" cy="915514"/>
            <a:chOff x="3802302" y="177382"/>
            <a:chExt cx="3192821" cy="1556416"/>
          </a:xfrm>
        </p:grpSpPr>
        <p:sp>
          <p:nvSpPr>
            <p:cNvPr id="45" name="object 19"/>
            <p:cNvSpPr/>
            <p:nvPr/>
          </p:nvSpPr>
          <p:spPr>
            <a:xfrm>
              <a:off x="3930990" y="1669208"/>
              <a:ext cx="2921635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rgbClr val="005D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46" name="Group 45"/>
            <p:cNvGrpSpPr>
              <a:grpSpLocks noChangeAspect="1"/>
            </p:cNvGrpSpPr>
            <p:nvPr/>
          </p:nvGrpSpPr>
          <p:grpSpPr>
            <a:xfrm>
              <a:off x="3927903" y="264369"/>
              <a:ext cx="1003096" cy="1080000"/>
              <a:chOff x="598488" y="432211"/>
              <a:chExt cx="2120668" cy="2283253"/>
            </a:xfrm>
          </p:grpSpPr>
          <p:sp>
            <p:nvSpPr>
              <p:cNvPr id="50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1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2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3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5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6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7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8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0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1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2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3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4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5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6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7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4933088" y="177382"/>
              <a:ext cx="2038980" cy="13080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0" i="0" u="none" strike="noStrike" baseline="0">
                  <a:solidFill>
                    <a:srgbClr val="005E9F"/>
                  </a:solidFill>
                  <a:latin typeface="Cousine" panose="02070409020205020404" pitchFamily="49" charset="0"/>
                </a:rPr>
                <a:t>CDS</a:t>
              </a:r>
              <a:endParaRPr lang="en-US" sz="1000"/>
            </a:p>
          </p:txBody>
        </p:sp>
        <p:sp>
          <p:nvSpPr>
            <p:cNvPr id="48" name="object 19"/>
            <p:cNvSpPr/>
            <p:nvPr/>
          </p:nvSpPr>
          <p:spPr>
            <a:xfrm>
              <a:off x="3924561" y="1396776"/>
              <a:ext cx="2921635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rgbClr val="005D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02302" y="1341373"/>
              <a:ext cx="3192821" cy="392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>
                  <a:solidFill>
                    <a:srgbClr val="005D9E"/>
                  </a:solidFill>
                  <a:latin typeface="Economica"/>
                  <a:cs typeface="Economica"/>
                </a:rPr>
                <a:t>De</a:t>
              </a:r>
              <a:r>
                <a:rPr lang="en-IN" sz="900" spc="-15">
                  <a:solidFill>
                    <a:srgbClr val="005D9E"/>
                  </a:solidFill>
                  <a:latin typeface="Economica"/>
                  <a:cs typeface="Economica"/>
                </a:rPr>
                <a:t>p</a:t>
              </a:r>
              <a:r>
                <a:rPr lang="en-IN" sz="900">
                  <a:solidFill>
                    <a:srgbClr val="005D9E"/>
                  </a:solidFill>
                  <a:latin typeface="Economica"/>
                  <a:cs typeface="Economica"/>
                </a:rPr>
                <a:t>a</a:t>
              </a:r>
              <a:r>
                <a:rPr lang="en-IN" sz="900" spc="10">
                  <a:solidFill>
                    <a:srgbClr val="005D9E"/>
                  </a:solidFill>
                  <a:latin typeface="Economica"/>
                  <a:cs typeface="Economica"/>
                </a:rPr>
                <a:t>r</a:t>
              </a:r>
              <a:r>
                <a:rPr lang="en-IN" sz="900">
                  <a:solidFill>
                    <a:srgbClr val="005D9E"/>
                  </a:solidFill>
                  <a:latin typeface="Economica"/>
                  <a:cs typeface="Economica"/>
                </a:rPr>
                <a:t>tment of Computa</a:t>
              </a:r>
              <a:r>
                <a:rPr lang="en-IN" sz="900" spc="-10">
                  <a:solidFill>
                    <a:srgbClr val="005D9E"/>
                  </a:solidFill>
                  <a:latin typeface="Economica"/>
                  <a:cs typeface="Economica"/>
                </a:rPr>
                <a:t>t</a:t>
              </a:r>
              <a:r>
                <a:rPr lang="en-IN" sz="900">
                  <a:solidFill>
                    <a:srgbClr val="005D9E"/>
                  </a:solidFill>
                  <a:latin typeface="Economica"/>
                  <a:cs typeface="Economica"/>
                </a:rPr>
                <a:t>ional and Data S</a:t>
              </a:r>
              <a:r>
                <a:rPr lang="en-IN" sz="900" spc="-30">
                  <a:solidFill>
                    <a:srgbClr val="005D9E"/>
                  </a:solidFill>
                  <a:latin typeface="Economica"/>
                  <a:cs typeface="Economica"/>
                </a:rPr>
                <a:t>c</a:t>
              </a:r>
              <a:r>
                <a:rPr lang="en-IN" sz="900">
                  <a:solidFill>
                    <a:srgbClr val="005D9E"/>
                  </a:solidFill>
                  <a:latin typeface="Economica"/>
                  <a:cs typeface="Economica"/>
                </a:rPr>
                <a:t>iences</a:t>
              </a:r>
              <a:endParaRPr lang="en-IN" sz="900">
                <a:latin typeface="Economica"/>
                <a:cs typeface="Econom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111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8158"/>
            <a:ext cx="7886700" cy="132556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EDC8-2F4A-4428-8F92-1BC2DC94C669}" type="datetime5">
              <a:rPr lang="en-US" smtClean="0"/>
              <a:t>30-Apr-24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" y="-3516"/>
            <a:ext cx="9144001" cy="360000"/>
            <a:chOff x="-1" y="-3516"/>
            <a:chExt cx="9144001" cy="360000"/>
          </a:xfrm>
        </p:grpSpPr>
        <p:sp>
          <p:nvSpPr>
            <p:cNvPr id="27" name="Rectangle 26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29" name="Picture 28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Rectangle 29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grpSp>
          <p:nvGrpSpPr>
            <p:cNvPr id="21" name="Group 20"/>
            <p:cNvGrpSpPr>
              <a:grpSpLocks noChangeAspect="1"/>
            </p:cNvGrpSpPr>
            <p:nvPr userDrawn="1"/>
          </p:nvGrpSpPr>
          <p:grpSpPr>
            <a:xfrm>
              <a:off x="380015" y="-3516"/>
              <a:ext cx="334365" cy="360000"/>
              <a:chOff x="598488" y="432211"/>
              <a:chExt cx="2120668" cy="2283253"/>
            </a:xfrm>
          </p:grpSpPr>
          <p:sp>
            <p:nvSpPr>
              <p:cNvPr id="22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4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5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6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9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0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353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1104-3242-4F0D-A9DC-DCA357B4561A}" type="datetime5">
              <a:rPr lang="en-US" smtClean="0"/>
              <a:t>30-Apr-24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-1" y="-5899"/>
            <a:ext cx="9144001" cy="362383"/>
            <a:chOff x="-1" y="-5899"/>
            <a:chExt cx="9144001" cy="362383"/>
          </a:xfrm>
        </p:grpSpPr>
        <p:sp>
          <p:nvSpPr>
            <p:cNvPr id="30" name="Rectangle 29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32" name="Picture 31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Rectangle 32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pic>
          <p:nvPicPr>
            <p:cNvPr id="43" name="Picture 42"/>
            <p:cNvPicPr>
              <a:picLocks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8785" y="-5899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384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815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A9E3-6C7B-43C6-AAF6-EF70644DAF17}" type="datetime5">
              <a:rPr lang="en-US" smtClean="0"/>
              <a:t>30-Apr-24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1" y="-3516"/>
            <a:ext cx="9144001" cy="360000"/>
            <a:chOff x="-1" y="-3516"/>
            <a:chExt cx="9144001" cy="360000"/>
          </a:xfrm>
        </p:grpSpPr>
        <p:sp>
          <p:nvSpPr>
            <p:cNvPr id="20" name="Rectangle 19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22" name="Picture 21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Rectangle 22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grpSp>
          <p:nvGrpSpPr>
            <p:cNvPr id="44" name="Group 43"/>
            <p:cNvGrpSpPr>
              <a:grpSpLocks noChangeAspect="1"/>
            </p:cNvGrpSpPr>
            <p:nvPr userDrawn="1"/>
          </p:nvGrpSpPr>
          <p:grpSpPr>
            <a:xfrm>
              <a:off x="380015" y="-3516"/>
              <a:ext cx="334365" cy="360000"/>
              <a:chOff x="598488" y="432211"/>
              <a:chExt cx="2120668" cy="2283253"/>
            </a:xfrm>
          </p:grpSpPr>
          <p:sp>
            <p:nvSpPr>
              <p:cNvPr id="45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6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9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0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1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2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3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5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6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7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8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0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1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2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700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Rectangle 1"/>
          <p:cNvSpPr>
            <a:spLocks noChangeArrowheads="1"/>
          </p:cNvSpPr>
          <p:nvPr userDrawn="1"/>
        </p:nvSpPr>
        <p:spPr bwMode="auto">
          <a:xfrm>
            <a:off x="916977" y="6224522"/>
            <a:ext cx="76321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1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©Department of Computational and Data Science, IISc, 2016</a:t>
            </a:r>
            <a:br>
              <a:rPr kumimoji="0" lang="en-US" sz="1200" b="0" i="1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</a:br>
            <a:r>
              <a:rPr lang="en-IN" sz="1200" i="1">
                <a:solidFill>
                  <a:schemeClr val="tx1">
                    <a:lumMod val="65000"/>
                  </a:schemeClr>
                </a:solidFill>
                <a:latin typeface="+mn-lt"/>
              </a:rPr>
              <a:t>This work is licensed under a </a:t>
            </a:r>
            <a:r>
              <a:rPr lang="en-IN" sz="1200" i="1">
                <a:solidFill>
                  <a:schemeClr val="tx1">
                    <a:lumMod val="65000"/>
                  </a:schemeClr>
                </a:solidFill>
                <a:latin typeface="+mn-lt"/>
                <a:hlinkClick r:id="rId2"/>
              </a:rPr>
              <a:t>Creative Commons Attribution 4.0 International License</a:t>
            </a:r>
            <a:r>
              <a:rPr kumimoji="0" lang="en-US" sz="1200" b="0" i="1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IN" sz="1200" b="0" i="1" u="none" strike="noStrike" cap="none" normalizeH="0" baseline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Copyright for external content used with attribution is retained by their original authors</a:t>
            </a:r>
            <a:endParaRPr kumimoji="0" lang="en-US" sz="1200" b="0" i="1" u="none" strike="noStrike" cap="none" normalizeH="0" baseline="0">
              <a:ln>
                <a:noFill/>
              </a:ln>
              <a:solidFill>
                <a:schemeClr val="tx1">
                  <a:lumMod val="65000"/>
                </a:schemeClr>
              </a:solidFill>
              <a:effectLst/>
              <a:latin typeface="+mn-lt"/>
            </a:endParaRPr>
          </a:p>
        </p:txBody>
      </p:sp>
      <p:pic>
        <p:nvPicPr>
          <p:cNvPr id="56" name="Picture 2" descr="Creative Commons License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4" y="6400051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-1" y="-5899"/>
            <a:ext cx="9144001" cy="362383"/>
            <a:chOff x="-1" y="-5899"/>
            <a:chExt cx="9144001" cy="362383"/>
          </a:xfrm>
        </p:grpSpPr>
        <p:sp>
          <p:nvSpPr>
            <p:cNvPr id="34" name="Rectangle 33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rgbClr val="5ECCF3"/>
                </a:gs>
                <a:gs pos="100000">
                  <a:srgbClr val="4E67C8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rgbClr val="5ECCF3">
                    <a:lumMod val="20000"/>
                    <a:lumOff val="80000"/>
                  </a:srgbClr>
                </a:gs>
                <a:gs pos="86000">
                  <a:srgbClr val="5ECCF3">
                    <a:lumMod val="60000"/>
                    <a:lumOff val="40000"/>
                  </a:srgbClr>
                </a:gs>
                <a:gs pos="54000">
                  <a:srgbClr val="5ECCF3">
                    <a:lumMod val="40000"/>
                    <a:lumOff val="60000"/>
                  </a:srgbClr>
                </a:gs>
                <a:gs pos="100000">
                  <a:srgbClr val="5ECCF3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pic>
          <p:nvPicPr>
            <p:cNvPr id="36" name="Picture 35" descr="http://www.iisc.ernet.in/fa/images/IIsc_logo.jpg"/>
            <p:cNvPicPr>
              <a:picLocks/>
            </p:cNvPicPr>
            <p:nvPr userDrawn="1"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E67C8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Rectangle 36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rgbClr val="A7EA52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rgbClr val="5ECCF3">
                <a:lumMod val="60000"/>
                <a:lumOff val="4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rgbClr val="B4DCFA">
                <a:lumMod val="9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2" name="Rectangle 41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rgbClr val="B4DCFA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4" name="Rectangle 43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rgbClr val="5DCEAF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pic>
          <p:nvPicPr>
            <p:cNvPr id="45" name="Picture 44"/>
            <p:cNvPicPr>
              <a:picLocks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368785" y="-5899"/>
              <a:ext cx="360000" cy="36000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 userDrawn="1"/>
        </p:nvGrpSpPr>
        <p:grpSpPr>
          <a:xfrm>
            <a:off x="7254124" y="5901000"/>
            <a:ext cx="1878078" cy="915514"/>
            <a:chOff x="7254124" y="5901000"/>
            <a:chExt cx="1878078" cy="915514"/>
          </a:xfrm>
        </p:grpSpPr>
        <p:sp>
          <p:nvSpPr>
            <p:cNvPr id="24" name="object 19"/>
            <p:cNvSpPr/>
            <p:nvPr/>
          </p:nvSpPr>
          <p:spPr>
            <a:xfrm>
              <a:off x="7329821" y="6778521"/>
              <a:ext cx="1718561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7328005" y="5952167"/>
              <a:ext cx="590040" cy="635277"/>
              <a:chOff x="598488" y="432211"/>
              <a:chExt cx="2120668" cy="2283253"/>
            </a:xfrm>
          </p:grpSpPr>
          <p:sp>
            <p:nvSpPr>
              <p:cNvPr id="29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6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9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0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1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2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3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7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8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0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1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7919274" y="5901000"/>
              <a:ext cx="1199367" cy="7694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0" i="0" u="none" strike="noStrike" baseline="0">
                  <a:ln>
                    <a:solidFill>
                      <a:schemeClr val="tx1"/>
                    </a:solidFill>
                  </a:ln>
                  <a:solidFill>
                    <a:srgbClr val="005E9F"/>
                  </a:solidFill>
                  <a:effectLst/>
                  <a:latin typeface="Cousine" panose="02070409020205020404" pitchFamily="49" charset="0"/>
                </a:rPr>
                <a:t>CDS</a:t>
              </a:r>
              <a:endParaRPr lang="en-US" sz="1000">
                <a:ln>
                  <a:solidFill>
                    <a:schemeClr val="tx1"/>
                  </a:solidFill>
                </a:ln>
                <a:effectLst/>
              </a:endParaRPr>
            </a:p>
          </p:txBody>
        </p:sp>
        <p:sp>
          <p:nvSpPr>
            <p:cNvPr id="27" name="object 19"/>
            <p:cNvSpPr/>
            <p:nvPr/>
          </p:nvSpPr>
          <p:spPr>
            <a:xfrm>
              <a:off x="7326039" y="6618271"/>
              <a:ext cx="1718561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54124" y="6585682"/>
              <a:ext cx="187807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>
                  <a:solidFill>
                    <a:schemeClr val="tx1"/>
                  </a:solidFill>
                  <a:latin typeface="Economica"/>
                  <a:cs typeface="Economica"/>
                </a:rPr>
                <a:t>De</a:t>
              </a:r>
              <a:r>
                <a:rPr lang="en-IN" sz="900" spc="-15">
                  <a:solidFill>
                    <a:schemeClr val="tx1"/>
                  </a:solidFill>
                  <a:latin typeface="Economica"/>
                  <a:cs typeface="Economica"/>
                </a:rPr>
                <a:t>p</a:t>
              </a:r>
              <a:r>
                <a:rPr lang="en-IN" sz="900">
                  <a:solidFill>
                    <a:schemeClr val="tx1"/>
                  </a:solidFill>
                  <a:latin typeface="Economica"/>
                  <a:cs typeface="Economica"/>
                </a:rPr>
                <a:t>a</a:t>
              </a:r>
              <a:r>
                <a:rPr lang="en-IN" sz="900" spc="10">
                  <a:solidFill>
                    <a:schemeClr val="tx1"/>
                  </a:solidFill>
                  <a:latin typeface="Economica"/>
                  <a:cs typeface="Economica"/>
                </a:rPr>
                <a:t>r</a:t>
              </a:r>
              <a:r>
                <a:rPr lang="en-IN" sz="900">
                  <a:solidFill>
                    <a:schemeClr val="tx1"/>
                  </a:solidFill>
                  <a:latin typeface="Economica"/>
                  <a:cs typeface="Economica"/>
                </a:rPr>
                <a:t>tment of Computa</a:t>
              </a:r>
              <a:r>
                <a:rPr lang="en-IN" sz="900" spc="-10">
                  <a:solidFill>
                    <a:schemeClr val="tx1"/>
                  </a:solidFill>
                  <a:latin typeface="Economica"/>
                  <a:cs typeface="Economica"/>
                </a:rPr>
                <a:t>t</a:t>
              </a:r>
              <a:r>
                <a:rPr lang="en-IN" sz="900">
                  <a:solidFill>
                    <a:schemeClr val="tx1"/>
                  </a:solidFill>
                  <a:latin typeface="Economica"/>
                  <a:cs typeface="Economica"/>
                </a:rPr>
                <a:t>ional and Data S</a:t>
              </a:r>
              <a:r>
                <a:rPr lang="en-IN" sz="900" spc="-30">
                  <a:solidFill>
                    <a:schemeClr val="tx1"/>
                  </a:solidFill>
                  <a:latin typeface="Economica"/>
                  <a:cs typeface="Economica"/>
                </a:rPr>
                <a:t>c</a:t>
              </a:r>
              <a:r>
                <a:rPr lang="en-IN" sz="900">
                  <a:solidFill>
                    <a:schemeClr val="tx1"/>
                  </a:solidFill>
                  <a:latin typeface="Economica"/>
                  <a:cs typeface="Economica"/>
                </a:rPr>
                <a:t>iences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5460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0815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53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10308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fld id="{310AEBF3-72F9-474C-876E-94EDC4C97D61}" type="datetime5">
              <a:rPr lang="en-US" smtClean="0"/>
              <a:t>30-Apr-24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8800" y="6356351"/>
            <a:ext cx="558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1532" y="6356351"/>
            <a:ext cx="9038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fld id="{9EFCAA85-8796-4B17-9CA3-4CB18724E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7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Arvo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Char char="‣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Courier New" panose="02070309020205020404" pitchFamily="49" charset="0"/>
        <a:buChar char="o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400"/>
              <a:t>Automated extraction of optimal visual prompts for foundational models in medical image segmentation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/>
              <a:t>Presented by</a:t>
            </a:r>
          </a:p>
          <a:p>
            <a:pPr algn="l"/>
            <a:r>
              <a:rPr lang="en-US" sz="2000"/>
              <a:t>1. Dhamale Vivek Shrikrishna (23-1-22864)</a:t>
            </a:r>
          </a:p>
          <a:p>
            <a:pPr algn="l"/>
            <a:r>
              <a:rPr lang="en-US" sz="2000"/>
              <a:t>2. Pawar Rushikesh Gajanansa (23-1-22581)</a:t>
            </a:r>
          </a:p>
          <a:p>
            <a:pPr algn="l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4662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9350-230D-E0C8-9417-B76A5F2C9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Previously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35053-A718-E17A-5B1B-A644AD781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Implemented </a:t>
            </a:r>
            <a:r>
              <a:rPr lang="en-IN" dirty="0" err="1"/>
              <a:t>BreastSAM</a:t>
            </a:r>
            <a:r>
              <a:rPr lang="en-IN" dirty="0"/>
              <a:t>, Couldn’t reproduce results when point is present </a:t>
            </a:r>
          </a:p>
          <a:p>
            <a:pPr lvl="1"/>
            <a:r>
              <a:rPr lang="en-IN" dirty="0"/>
              <a:t>Bug in code (Fixed. Able to reproduce Now)</a:t>
            </a:r>
          </a:p>
          <a:p>
            <a:r>
              <a:rPr lang="en-IN" dirty="0"/>
              <a:t>Implemented VGG16+ScoreCAM</a:t>
            </a:r>
          </a:p>
          <a:p>
            <a:pPr lvl="1"/>
            <a:r>
              <a:rPr lang="en-IN" dirty="0"/>
              <a:t>Good classification accuracy, But BAD Cams !!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CA00F-444F-5360-249A-B50B531B5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EDC8-2F4A-4428-8F92-1BC2DC94C669}" type="datetime5">
              <a:rPr lang="en-US" smtClean="0"/>
              <a:t>1-May-24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FF674-8AD5-F711-342F-F47D02694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73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95FC-76A8-96C4-3E73-7943464A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VGG16 and </a:t>
            </a:r>
            <a:r>
              <a:rPr lang="en-US" sz="4400" dirty="0" err="1"/>
              <a:t>ScoreCAM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68FD3-652E-6E26-597A-C248EB66F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76617"/>
            <a:ext cx="7886700" cy="4530726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Using VGG 16 , finetuned using BUSI dataset.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Frozen layers: All Conv layers (i.e., feature extraction)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Trained: All FC layers (3 layers)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Optimizer: </a:t>
            </a:r>
            <a:r>
              <a:rPr lang="en-IN" dirty="0" err="1"/>
              <a:t>adam</a:t>
            </a:r>
            <a:r>
              <a:rPr lang="en-IN" dirty="0"/>
              <a:t>, LR: 0.001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Loss Function : cross entropy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Val Accuracy (classification) = 0.8089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dirty="0"/>
          </a:p>
          <a:p>
            <a:pPr lvl="1"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28464-EB02-981A-F464-EE1D8232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EDC8-2F4A-4428-8F92-1BC2DC94C669}" type="datetime5">
              <a:rPr lang="en-US" smtClean="0"/>
              <a:t>1-May-24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4E916-EB1A-10F3-2413-56E7D574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37D7C80-F9C3-86D0-2EB7-03CAFD80FE06}"/>
              </a:ext>
            </a:extLst>
          </p:cNvPr>
          <p:cNvGraphicFramePr>
            <a:graphicFrameLocks noGrp="1"/>
          </p:cNvGraphicFramePr>
          <p:nvPr/>
        </p:nvGraphicFramePr>
        <p:xfrm>
          <a:off x="1144058" y="3989095"/>
          <a:ext cx="3997301" cy="1641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505">
                  <a:extLst>
                    <a:ext uri="{9D8B030D-6E8A-4147-A177-3AD203B41FA5}">
                      <a16:colId xmlns:a16="http://schemas.microsoft.com/office/drawing/2014/main" val="1827894688"/>
                    </a:ext>
                  </a:extLst>
                </a:gridCol>
                <a:gridCol w="1116825">
                  <a:extLst>
                    <a:ext uri="{9D8B030D-6E8A-4147-A177-3AD203B41FA5}">
                      <a16:colId xmlns:a16="http://schemas.microsoft.com/office/drawing/2014/main" val="4226854646"/>
                    </a:ext>
                  </a:extLst>
                </a:gridCol>
                <a:gridCol w="753856">
                  <a:extLst>
                    <a:ext uri="{9D8B030D-6E8A-4147-A177-3AD203B41FA5}">
                      <a16:colId xmlns:a16="http://schemas.microsoft.com/office/drawing/2014/main" val="1146600498"/>
                    </a:ext>
                  </a:extLst>
                </a:gridCol>
                <a:gridCol w="663115">
                  <a:extLst>
                    <a:ext uri="{9D8B030D-6E8A-4147-A177-3AD203B41FA5}">
                      <a16:colId xmlns:a16="http://schemas.microsoft.com/office/drawing/2014/main" val="1346168222"/>
                    </a:ext>
                  </a:extLst>
                </a:gridCol>
              </a:tblGrid>
              <a:tr h="327775">
                <a:tc>
                  <a:txBody>
                    <a:bodyPr/>
                    <a:lstStyle/>
                    <a:p>
                      <a:r>
                        <a:rPr lang="en-IN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048114"/>
                  </a:ext>
                </a:extLst>
              </a:tr>
              <a:tr h="327775">
                <a:tc>
                  <a:txBody>
                    <a:bodyPr/>
                    <a:lstStyle/>
                    <a:p>
                      <a:r>
                        <a:rPr lang="en-IN"/>
                        <a:t>Normal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459551"/>
                  </a:ext>
                </a:extLst>
              </a:tr>
              <a:tr h="327775">
                <a:tc>
                  <a:txBody>
                    <a:bodyPr/>
                    <a:lstStyle/>
                    <a:p>
                      <a:r>
                        <a:rPr lang="en-IN"/>
                        <a:t>Benign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43362"/>
                  </a:ext>
                </a:extLst>
              </a:tr>
              <a:tr h="544359">
                <a:tc>
                  <a:txBody>
                    <a:bodyPr/>
                    <a:lstStyle/>
                    <a:p>
                      <a:r>
                        <a:rPr lang="en-IN"/>
                        <a:t>Malignant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405055"/>
                  </a:ext>
                </a:extLst>
              </a:tr>
            </a:tbl>
          </a:graphicData>
        </a:graphic>
      </p:graphicFrame>
      <p:pic>
        <p:nvPicPr>
          <p:cNvPr id="7" name="Picture 6" descr="A close-up of a body&#10;&#10;Description automatically generated">
            <a:extLst>
              <a:ext uri="{FF2B5EF4-FFF2-40B4-BE49-F238E27FC236}">
                <a16:creationId xmlns:a16="http://schemas.microsoft.com/office/drawing/2014/main" id="{DEB449F9-DB42-E2DA-DA55-62B5D16B4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826" y="4010883"/>
            <a:ext cx="2299649" cy="1927286"/>
          </a:xfrm>
          <a:prstGeom prst="rect">
            <a:avLst/>
          </a:prstGeom>
        </p:spPr>
      </p:pic>
      <p:pic>
        <p:nvPicPr>
          <p:cNvPr id="6" name="Picture 5" descr="A purple square with yellow and green squares&#10;&#10;Description automatically generated">
            <a:extLst>
              <a:ext uri="{FF2B5EF4-FFF2-40B4-BE49-F238E27FC236}">
                <a16:creationId xmlns:a16="http://schemas.microsoft.com/office/drawing/2014/main" id="{64D1E7B5-FC4F-F763-4F4D-95C2555BAB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7" t="3561" r="2841" b="9013"/>
          <a:stretch/>
        </p:blipFill>
        <p:spPr>
          <a:xfrm>
            <a:off x="6148826" y="4010883"/>
            <a:ext cx="2299649" cy="1927285"/>
          </a:xfrm>
          <a:prstGeom prst="rect">
            <a:avLst/>
          </a:prstGeom>
        </p:spPr>
      </p:pic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ACECA1A5-93A6-0F54-B5E8-EEB5015FDF75}"/>
              </a:ext>
            </a:extLst>
          </p:cNvPr>
          <p:cNvSpPr/>
          <p:nvPr/>
        </p:nvSpPr>
        <p:spPr>
          <a:xfrm>
            <a:off x="6148826" y="2917606"/>
            <a:ext cx="2539876" cy="961103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Training example !!!</a:t>
            </a:r>
          </a:p>
        </p:txBody>
      </p:sp>
    </p:spTree>
    <p:extLst>
      <p:ext uri="{BB962C8B-B14F-4D97-AF65-F5344CB8AC3E}">
        <p14:creationId xmlns:p14="http://schemas.microsoft.com/office/powerpoint/2010/main" val="3383275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D703C-EBCC-E8C4-EF05-9A288545C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Implementation of different CAMs   (Ongoing)</a:t>
            </a:r>
          </a:p>
          <a:p>
            <a:pPr lvl="1"/>
            <a:r>
              <a:rPr lang="en-US" dirty="0"/>
              <a:t> Implemented </a:t>
            </a:r>
            <a:r>
              <a:rPr lang="en-US" dirty="0" err="1"/>
              <a:t>ResNet</a:t>
            </a:r>
            <a:r>
              <a:rPr lang="en-US" dirty="0"/>
              <a:t> Family + </a:t>
            </a:r>
            <a:r>
              <a:rPr lang="en-US" dirty="0" err="1"/>
              <a:t>GradCAM</a:t>
            </a:r>
            <a:r>
              <a:rPr lang="en-US" dirty="0"/>
              <a:t> family</a:t>
            </a:r>
          </a:p>
          <a:p>
            <a:pPr lvl="2"/>
            <a:r>
              <a:rPr lang="en-US" dirty="0"/>
              <a:t>ResNet-18, ResNet-36, ResNet-50</a:t>
            </a:r>
          </a:p>
          <a:p>
            <a:pPr lvl="2"/>
            <a:r>
              <a:rPr lang="en-US" dirty="0" err="1"/>
              <a:t>GradCAM</a:t>
            </a:r>
            <a:r>
              <a:rPr lang="en-US" dirty="0"/>
              <a:t>, </a:t>
            </a:r>
            <a:r>
              <a:rPr lang="en-US" dirty="0" err="1"/>
              <a:t>GradCAM</a:t>
            </a:r>
            <a:r>
              <a:rPr lang="en-US" dirty="0"/>
              <a:t>++, Smooth </a:t>
            </a:r>
            <a:r>
              <a:rPr lang="en-US" dirty="0" err="1"/>
              <a:t>GradCAM</a:t>
            </a:r>
            <a:r>
              <a:rPr lang="en-US" dirty="0"/>
              <a:t>++</a:t>
            </a:r>
          </a:p>
          <a:p>
            <a:pPr lvl="1"/>
            <a:r>
              <a:rPr lang="en-US" sz="2000" dirty="0"/>
              <a:t>Extracting different types of prompts (box, mask, points) from CAMs</a:t>
            </a:r>
          </a:p>
          <a:p>
            <a:pPr lvl="2"/>
            <a:r>
              <a:rPr lang="en-US" sz="1600" dirty="0"/>
              <a:t>Trying multiple point prompts</a:t>
            </a:r>
          </a:p>
          <a:p>
            <a:pPr lvl="2"/>
            <a:r>
              <a:rPr lang="en-US" sz="1600" dirty="0"/>
              <a:t>Combination of </a:t>
            </a:r>
            <a:r>
              <a:rPr lang="en-US" sz="1600" dirty="0" err="1"/>
              <a:t>mask+point</a:t>
            </a:r>
            <a:r>
              <a:rPr lang="en-US" sz="1600" dirty="0"/>
              <a:t>(s) (1 or multiple)</a:t>
            </a:r>
          </a:p>
          <a:p>
            <a:pPr lvl="1"/>
            <a:r>
              <a:rPr lang="en-US" sz="2000" dirty="0"/>
              <a:t>Evaluating segmentation performance using our autogenerated prompts against </a:t>
            </a:r>
            <a:r>
              <a:rPr lang="en-US" sz="2000" dirty="0" err="1"/>
              <a:t>BreastSAM’s</a:t>
            </a:r>
            <a:r>
              <a:rPr lang="en-US" sz="2000" dirty="0"/>
              <a:t> performance</a:t>
            </a:r>
          </a:p>
          <a:p>
            <a:pPr lvl="1"/>
            <a:r>
              <a:rPr lang="en-US" sz="2000" dirty="0"/>
              <a:t>Evaluating performance of different types of prompts.</a:t>
            </a:r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E0481-BA47-6E6A-39ED-1F39A857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EDC8-2F4A-4428-8F92-1BC2DC94C669}" type="datetime5">
              <a:rPr lang="en-US" smtClean="0"/>
              <a:t>30-Apr-24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70B62-D749-DEFD-54D2-FE87E14F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6F702E3-E753-AA2D-73F2-1DE4046EE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07988"/>
            <a:ext cx="7886700" cy="1325562"/>
          </a:xfrm>
        </p:spPr>
        <p:txBody>
          <a:bodyPr>
            <a:normAutofit/>
          </a:bodyPr>
          <a:lstStyle/>
          <a:p>
            <a:r>
              <a:rPr lang="en-IN" sz="3600"/>
              <a:t>Current Status</a:t>
            </a:r>
          </a:p>
        </p:txBody>
      </p:sp>
    </p:spTree>
    <p:extLst>
      <p:ext uri="{BB962C8B-B14F-4D97-AF65-F5344CB8AC3E}">
        <p14:creationId xmlns:p14="http://schemas.microsoft.com/office/powerpoint/2010/main" val="2867220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B57A6-384D-08B9-243A-F2836CACD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B01A-C628-8689-7C91-68446311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/>
              <a:t>References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2FCAFB9-F35E-EA7F-3639-6D652DB39C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8611441"/>
              </p:ext>
            </p:extLst>
          </p:nvPr>
        </p:nvGraphicFramePr>
        <p:xfrm>
          <a:off x="628650" y="1733721"/>
          <a:ext cx="7824315" cy="4262037"/>
        </p:xfrm>
        <a:graphic>
          <a:graphicData uri="http://schemas.openxmlformats.org/drawingml/2006/table">
            <a:tbl>
              <a:tblPr firstRow="1" firstCol="1" bandRow="1"/>
              <a:tblGrid>
                <a:gridCol w="300936">
                  <a:extLst>
                    <a:ext uri="{9D8B030D-6E8A-4147-A177-3AD203B41FA5}">
                      <a16:colId xmlns:a16="http://schemas.microsoft.com/office/drawing/2014/main" val="2974072326"/>
                    </a:ext>
                  </a:extLst>
                </a:gridCol>
                <a:gridCol w="7523379">
                  <a:extLst>
                    <a:ext uri="{9D8B030D-6E8A-4147-A177-3AD203B41FA5}">
                      <a16:colId xmlns:a16="http://schemas.microsoft.com/office/drawing/2014/main" val="3388188482"/>
                    </a:ext>
                  </a:extLst>
                </a:gridCol>
              </a:tblGrid>
              <a:tr h="327849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[1]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A. Kirillov </a:t>
                      </a:r>
                      <a:r>
                        <a:rPr lang="en-IN" sz="20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et al.</a:t>
                      </a:r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, ‘Segment Anything’, </a:t>
                      </a:r>
                      <a:r>
                        <a:rPr lang="en-IN" sz="20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arXiv [cs.CV]</a:t>
                      </a:r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. 2023.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7581891"/>
                  </a:ext>
                </a:extLst>
              </a:tr>
              <a:tr h="983547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[2]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M. Hu, Y. Li, and X. Yang, ‘BreastSAM: A Study of Segment Anything Model for Breast Tumor Detection in Ultrasound Images’, </a:t>
                      </a:r>
                      <a:r>
                        <a:rPr lang="en-IN" sz="20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arXiv [eess.IV]</a:t>
                      </a:r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. 2023.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5815100"/>
                  </a:ext>
                </a:extLst>
              </a:tr>
              <a:tr h="655698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[3]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J. Ma, Y. He, F. Li, L. Han, C. You, and B. Wang, ‘Segment Anything in Medical Images’, </a:t>
                      </a:r>
                      <a:r>
                        <a:rPr lang="en-IN" sz="20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arXiv [eess.IV]</a:t>
                      </a:r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. 2023.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392346"/>
                  </a:ext>
                </a:extLst>
              </a:tr>
              <a:tr h="655698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[4]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Q. Wu, Y. Zhang, and M. </a:t>
                      </a:r>
                      <a:r>
                        <a:rPr lang="en-IN" sz="200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Elbatel</a:t>
                      </a:r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, ‘Self-Prompting Large Vision Models for Few-Shot Medical Image Segmentation’, </a:t>
                      </a:r>
                      <a:r>
                        <a:rPr lang="en-IN" sz="2000" i="1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arXiv</a:t>
                      </a:r>
                      <a:r>
                        <a:rPr lang="en-IN" sz="20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[cs.CV]</a:t>
                      </a:r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. 2023.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734117"/>
                  </a:ext>
                </a:extLst>
              </a:tr>
              <a:tr h="983547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[5]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S. Na, Y. Guo, F. Jiang, H. Ma, and J. Huang, ‘Segment Any Cell: A SAM-based Auto-prompting Fine-tuning Framework for Nuclei Segmentation’, </a:t>
                      </a:r>
                      <a:r>
                        <a:rPr lang="en-IN" sz="2000" i="1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arXiv</a:t>
                      </a:r>
                      <a:r>
                        <a:rPr lang="en-IN" sz="20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[</a:t>
                      </a:r>
                      <a:r>
                        <a:rPr lang="en-IN" sz="2000" i="1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eess.IV</a:t>
                      </a:r>
                      <a:r>
                        <a:rPr lang="en-IN" sz="20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]</a:t>
                      </a:r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. 2024.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780025"/>
                  </a:ext>
                </a:extLst>
              </a:tr>
              <a:tr h="655698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[6]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W. Al-</a:t>
                      </a:r>
                      <a:r>
                        <a:rPr lang="en-IN" sz="200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Dhabyani</a:t>
                      </a:r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, M. Gomaa, H. Khaled, and A. Fahmy, ‘Dataset of breast ultrasound images’, </a:t>
                      </a:r>
                      <a:r>
                        <a:rPr lang="en-IN" sz="2000" i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Data in Brief</a:t>
                      </a:r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, vol. 28, p. 104863, 2020.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71889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B1E55-0208-EEA4-79E0-8A829C7B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6C4E-164A-4037-A4CB-44C9B7399DDD}" type="datetime5">
              <a:rPr lang="en-US" smtClean="0"/>
              <a:t>30-Apr-24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3ACCD-F3AF-4BCC-4B15-816B8FC0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87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B57A6-384D-08B9-243A-F2836CACD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B01A-C628-8689-7C91-68446311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/>
              <a:t>References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2FCAFB9-F35E-EA7F-3639-6D652DB39C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640439"/>
              </p:ext>
            </p:extLst>
          </p:nvPr>
        </p:nvGraphicFramePr>
        <p:xfrm>
          <a:off x="628650" y="1733721"/>
          <a:ext cx="7824315" cy="548640"/>
        </p:xfrm>
        <a:graphic>
          <a:graphicData uri="http://schemas.openxmlformats.org/drawingml/2006/table">
            <a:tbl>
              <a:tblPr firstRow="1" firstCol="1" bandRow="1"/>
              <a:tblGrid>
                <a:gridCol w="300936">
                  <a:extLst>
                    <a:ext uri="{9D8B030D-6E8A-4147-A177-3AD203B41FA5}">
                      <a16:colId xmlns:a16="http://schemas.microsoft.com/office/drawing/2014/main" val="2974072326"/>
                    </a:ext>
                  </a:extLst>
                </a:gridCol>
                <a:gridCol w="7523379">
                  <a:extLst>
                    <a:ext uri="{9D8B030D-6E8A-4147-A177-3AD203B41FA5}">
                      <a16:colId xmlns:a16="http://schemas.microsoft.com/office/drawing/2014/main" val="3388188482"/>
                    </a:ext>
                  </a:extLst>
                </a:gridCol>
              </a:tblGrid>
              <a:tr h="327849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[7]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H. Wang </a:t>
                      </a:r>
                      <a:r>
                        <a:rPr lang="en-IN" sz="1800" b="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 al.</a:t>
                      </a:r>
                      <a:r>
                        <a:rPr lang="en-I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‘Score-CAM: Score-Weighted Visual Explanations for Convolutional Neural Networks’, </a:t>
                      </a:r>
                      <a:r>
                        <a:rPr lang="en-IN" sz="1800" b="0" i="1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arXiv</a:t>
                      </a:r>
                      <a:r>
                        <a:rPr lang="en-IN" sz="1800" b="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[cs.CV]</a:t>
                      </a:r>
                      <a:r>
                        <a:rPr lang="en-I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2020.</a:t>
                      </a:r>
                      <a:endParaRPr lang="en-IN" sz="1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350" marR="63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7581891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B1E55-0208-EEA4-79E0-8A829C7B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6C4E-164A-4037-A4CB-44C9B7399DDD}" type="datetime5">
              <a:rPr lang="en-US" smtClean="0"/>
              <a:t>30-Apr-24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3ACCD-F3AF-4BCC-4B15-816B8FC0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87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7B96E-09C0-A81F-9F88-42C418EC2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144DD-4082-D730-C717-2E4D5F4DF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6621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/>
              <a:t>Thank You!</a:t>
            </a:r>
            <a:br>
              <a:rPr lang="en-IN" sz="3600"/>
            </a:br>
            <a:r>
              <a:rPr lang="en-IN" sz="3600"/>
              <a:t>Any Questions ???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D81F3-09ED-1E6D-3AB7-25C371E5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ABC9-0D2B-4DF2-B4BE-B4C3187D5D61}" type="datetime5">
              <a:rPr lang="en-US" smtClean="0"/>
              <a:t>30-Apr-24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4BB9C-CD5E-D1EE-23F3-7060C691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81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CAAE4-3EE9-CF82-A712-A5AAF9089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2A04-3EC7-8809-3BE7-2380F9CE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/>
              <a:t>Future work/Goals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EA059-AB07-4401-0C21-6960FD6D4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Final Presentation (April End)</a:t>
            </a:r>
            <a:endParaRPr lang="en-US" sz="2000" dirty="0"/>
          </a:p>
          <a:p>
            <a:pPr lvl="1"/>
            <a:r>
              <a:rPr lang="en-US" sz="2000" dirty="0"/>
              <a:t>Trying different Backbone </a:t>
            </a:r>
          </a:p>
          <a:p>
            <a:pPr lvl="2"/>
            <a:r>
              <a:rPr lang="en-US" sz="1600" dirty="0"/>
              <a:t>ResNet-50, </a:t>
            </a:r>
            <a:r>
              <a:rPr lang="en-US" sz="1600" dirty="0" err="1"/>
              <a:t>GoogLeNet</a:t>
            </a:r>
            <a:endParaRPr lang="en-US" sz="1600" dirty="0"/>
          </a:p>
          <a:p>
            <a:pPr lvl="2"/>
            <a:r>
              <a:rPr lang="en-US" sz="1600" dirty="0"/>
              <a:t>Try weighted loss function to give importance to malignant tumor</a:t>
            </a:r>
          </a:p>
          <a:p>
            <a:pPr lvl="1"/>
            <a:r>
              <a:rPr lang="en-US" sz="2000" dirty="0"/>
              <a:t>Trying different CAMs </a:t>
            </a:r>
          </a:p>
          <a:p>
            <a:pPr lvl="2"/>
            <a:r>
              <a:rPr lang="en-US" sz="1600" dirty="0" err="1"/>
              <a:t>GradCAM</a:t>
            </a:r>
            <a:r>
              <a:rPr lang="en-US" sz="1600" dirty="0"/>
              <a:t>, </a:t>
            </a:r>
            <a:r>
              <a:rPr lang="en-US" sz="1600" dirty="0" err="1"/>
              <a:t>GradCAM</a:t>
            </a:r>
            <a:r>
              <a:rPr lang="en-US" sz="1600" dirty="0"/>
              <a:t>++, </a:t>
            </a:r>
            <a:r>
              <a:rPr lang="en-US" sz="1600" dirty="0" err="1"/>
              <a:t>EigenCAM</a:t>
            </a:r>
            <a:r>
              <a:rPr lang="en-US" sz="1600" dirty="0"/>
              <a:t>, </a:t>
            </a:r>
            <a:r>
              <a:rPr lang="en-US" sz="1600" dirty="0" err="1"/>
              <a:t>AblationCAM</a:t>
            </a:r>
            <a:r>
              <a:rPr lang="en-US" sz="1600" dirty="0"/>
              <a:t>, CNN Fixations</a:t>
            </a:r>
          </a:p>
          <a:p>
            <a:pPr lvl="1"/>
            <a:r>
              <a:rPr lang="en-US" sz="2000" dirty="0"/>
              <a:t>Extracting different types of prompts (box, mask, points) from CAMs</a:t>
            </a:r>
          </a:p>
          <a:p>
            <a:pPr lvl="2"/>
            <a:r>
              <a:rPr lang="en-US" sz="1600" dirty="0"/>
              <a:t>Trying multiple point prompts</a:t>
            </a:r>
          </a:p>
          <a:p>
            <a:pPr lvl="2"/>
            <a:r>
              <a:rPr lang="en-US" sz="1600" dirty="0"/>
              <a:t>Combination of </a:t>
            </a:r>
            <a:r>
              <a:rPr lang="en-US" sz="1600" dirty="0" err="1"/>
              <a:t>mask+point</a:t>
            </a:r>
            <a:r>
              <a:rPr lang="en-US" sz="1600" dirty="0"/>
              <a:t>(s) (1 or multiple)</a:t>
            </a:r>
          </a:p>
          <a:p>
            <a:pPr lvl="1"/>
            <a:r>
              <a:rPr lang="en-US" sz="2000" dirty="0"/>
              <a:t>Evaluating segmentation performance using our autogenerated prompts against </a:t>
            </a:r>
            <a:r>
              <a:rPr lang="en-US" sz="2000" dirty="0" err="1"/>
              <a:t>BreastSAM’s</a:t>
            </a:r>
            <a:r>
              <a:rPr lang="en-US" sz="2000" dirty="0"/>
              <a:t> performance</a:t>
            </a:r>
          </a:p>
          <a:p>
            <a:pPr lvl="1"/>
            <a:r>
              <a:rPr lang="en-US" sz="2000" dirty="0"/>
              <a:t>Evaluating performance of different types of prompts.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0CD40-E8EC-5860-32F8-92E760F89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F9F0-6C3E-4D98-A89C-80202A161E7F}" type="datetime5">
              <a:rPr lang="en-US" smtClean="0"/>
              <a:t>30-Apr-24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2B24F-994F-A450-EBA9-22CE2E27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E60CD-C909-CBD1-14BA-A5168DD87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62D9-4947-3041-8ECC-E06EC770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SAM: </a:t>
            </a:r>
            <a:r>
              <a:rPr lang="en-IN" sz="3600" dirty="0" err="1"/>
              <a:t>Promptable</a:t>
            </a:r>
            <a:r>
              <a:rPr lang="en-IN" sz="3600" dirty="0"/>
              <a:t>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ADC24-A164-2049-F467-1E54C8A2D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9AD98-5037-3394-AC63-035C06B43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87C9-B215-4F1F-B373-98576F6762B9}" type="datetime5">
              <a:rPr lang="en-US" smtClean="0"/>
              <a:t>30-Apr-24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F1D19-7568-B307-8EC6-1953D4A7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D0B3F3-CE8D-8791-C3F5-A15DDF6EA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255" y="1581319"/>
            <a:ext cx="6315489" cy="42646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5DDFB1-31FA-3B83-611C-473DEDB37237}"/>
              </a:ext>
            </a:extLst>
          </p:cNvPr>
          <p:cNvSpPr txBox="1"/>
          <p:nvPr/>
        </p:nvSpPr>
        <p:spPr>
          <a:xfrm>
            <a:off x="2631518" y="5954070"/>
            <a:ext cx="370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Image taken from original paper [</a:t>
            </a:r>
            <a:r>
              <a:rPr lang="en-IN">
                <a:hlinkClick r:id="rId3" action="ppaction://hlinksldjump"/>
              </a:rPr>
              <a:t>1</a:t>
            </a:r>
            <a:r>
              <a:rPr lang="en-IN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0978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68FD3-652E-6E26-597A-C248EB66F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SAM model details:</a:t>
            </a:r>
          </a:p>
          <a:p>
            <a:pPr lvl="1"/>
            <a:r>
              <a:rPr lang="en-IN" dirty="0"/>
              <a:t>3 different encoders: </a:t>
            </a:r>
            <a:r>
              <a:rPr lang="en-IN" dirty="0" err="1"/>
              <a:t>ViT</a:t>
            </a:r>
            <a:r>
              <a:rPr lang="en-IN" dirty="0"/>
              <a:t>-B (91M), </a:t>
            </a:r>
            <a:r>
              <a:rPr lang="en-IN" dirty="0" err="1"/>
              <a:t>ViT</a:t>
            </a:r>
            <a:r>
              <a:rPr lang="en-IN" dirty="0"/>
              <a:t>-L (308M),  and </a:t>
            </a:r>
            <a:r>
              <a:rPr lang="en-IN" dirty="0" err="1"/>
              <a:t>ViT</a:t>
            </a:r>
            <a:r>
              <a:rPr lang="en-IN" dirty="0"/>
              <a:t>-H (636M)</a:t>
            </a:r>
          </a:p>
          <a:p>
            <a:pPr lvl="1"/>
            <a:r>
              <a:rPr lang="en-IN" dirty="0"/>
              <a:t>As per </a:t>
            </a:r>
            <a:r>
              <a:rPr lang="en-IN" dirty="0" err="1"/>
              <a:t>BreastSAM</a:t>
            </a:r>
            <a:r>
              <a:rPr lang="en-IN" dirty="0"/>
              <a:t>, </a:t>
            </a:r>
            <a:r>
              <a:rPr lang="en-IN" dirty="0" err="1"/>
              <a:t>ViT</a:t>
            </a:r>
            <a:r>
              <a:rPr lang="en-IN" dirty="0"/>
              <a:t>-L performs best, Hence we used </a:t>
            </a:r>
            <a:r>
              <a:rPr lang="en-IN" dirty="0" err="1"/>
              <a:t>ViT</a:t>
            </a:r>
            <a:r>
              <a:rPr lang="en-IN" dirty="0"/>
              <a:t>-L (308M) </a:t>
            </a:r>
          </a:p>
          <a:p>
            <a:pPr lvl="1"/>
            <a:endParaRPr lang="en-IN" dirty="0"/>
          </a:p>
          <a:p>
            <a:pPr lvl="1"/>
            <a:r>
              <a:rPr lang="en-IN" dirty="0" err="1"/>
              <a:t>ViT</a:t>
            </a:r>
            <a:r>
              <a:rPr lang="en-IN" dirty="0"/>
              <a:t>-L details</a:t>
            </a:r>
          </a:p>
          <a:p>
            <a:pPr lvl="2"/>
            <a:r>
              <a:rPr lang="pt-BR" dirty="0"/>
              <a:t>encoder_embed_dim=1024,</a:t>
            </a:r>
          </a:p>
          <a:p>
            <a:pPr lvl="2"/>
            <a:r>
              <a:rPr lang="pt-BR" dirty="0"/>
              <a:t>encoder_depth=24,</a:t>
            </a:r>
          </a:p>
          <a:p>
            <a:pPr lvl="2"/>
            <a:r>
              <a:rPr lang="pt-BR" dirty="0"/>
              <a:t>encoder_num_heads=16,</a:t>
            </a: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28464-EB02-981A-F464-EE1D8232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EDC8-2F4A-4428-8F92-1BC2DC94C669}" type="datetime5">
              <a:rPr lang="en-US" smtClean="0"/>
              <a:t>1-May-24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4E916-EB1A-10F3-2413-56E7D574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3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11D2C7-FDC4-54CB-44FE-EAC23DBF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08158"/>
            <a:ext cx="7886700" cy="1325563"/>
          </a:xfrm>
        </p:spPr>
        <p:txBody>
          <a:bodyPr>
            <a:normAutofit/>
          </a:bodyPr>
          <a:lstStyle/>
          <a:p>
            <a:r>
              <a:rPr lang="en-IN" sz="3600" dirty="0"/>
              <a:t>SAM: </a:t>
            </a:r>
            <a:r>
              <a:rPr lang="en-IN" sz="3600" dirty="0" err="1"/>
              <a:t>Promptable</a:t>
            </a:r>
            <a:r>
              <a:rPr lang="en-IN" sz="3600" dirty="0"/>
              <a:t> segmentation</a:t>
            </a:r>
          </a:p>
        </p:txBody>
      </p:sp>
    </p:spTree>
    <p:extLst>
      <p:ext uri="{BB962C8B-B14F-4D97-AF65-F5344CB8AC3E}">
        <p14:creationId xmlns:p14="http://schemas.microsoft.com/office/powerpoint/2010/main" val="165477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348F4-6464-90D5-9584-F0E3C425A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B842-EC37-8C57-A626-06D61B188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/>
              <a:t>Proposed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66462-E676-7C9A-6F87-E08457A47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We will explore approaches such class activation maps to generate visual prompts for foundation model (SAM), in a weakly supervised setting.</a:t>
            </a:r>
          </a:p>
          <a:p>
            <a:r>
              <a:rPr lang="en-US" sz="2400"/>
              <a:t>This work will also involve evaluating accuracy of the downstream segmentation tasks with respect to </a:t>
            </a:r>
            <a:r>
              <a:rPr lang="en-US" sz="2400" err="1"/>
              <a:t>BreastSAM</a:t>
            </a:r>
            <a:endParaRPr lang="en-US" sz="2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810ED-F681-727B-3D05-7E9C71355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77E9-8626-4963-ADA7-28A43BFA6DE6}" type="datetime5">
              <a:rPr lang="en-US" smtClean="0"/>
              <a:t>30-Apr-24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8AC0F-88F1-2EB5-FB0F-7117E9BF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0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E1EEF-6CA3-397E-0F4E-418A9F756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48AA-C28E-C694-43F7-08346D1C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Dataset and Evaluation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29341-24D3-1F5C-0806-967858B27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We use Breast Ultrasound Images from BUSI dataset [</a:t>
            </a:r>
            <a:r>
              <a:rPr lang="en-US" sz="2400">
                <a:hlinkClick r:id="rId2" action="ppaction://hlinksldjump"/>
              </a:rPr>
              <a:t>6</a:t>
            </a:r>
            <a:r>
              <a:rPr lang="en-US" sz="2400"/>
              <a:t>] for initial validation of our method. </a:t>
            </a:r>
          </a:p>
          <a:p>
            <a:endParaRPr lang="en-US" sz="2400"/>
          </a:p>
          <a:p>
            <a:r>
              <a:rPr lang="en-US" sz="2400"/>
              <a:t>Prompts generated should be such that segmentation performance is comparable with results of </a:t>
            </a:r>
            <a:r>
              <a:rPr lang="en-US" sz="2400" err="1"/>
              <a:t>BreastSAM</a:t>
            </a:r>
            <a:r>
              <a:rPr lang="en-US" sz="2400"/>
              <a:t> [</a:t>
            </a:r>
            <a:r>
              <a:rPr lang="en-US" sz="2400">
                <a:hlinkClick r:id="rId2" action="ppaction://hlinksldjump"/>
              </a:rPr>
              <a:t>2</a:t>
            </a:r>
            <a:r>
              <a:rPr lang="en-US" sz="2400"/>
              <a:t>]</a:t>
            </a:r>
          </a:p>
          <a:p>
            <a:r>
              <a:rPr lang="en-US" sz="2400"/>
              <a:t>Hence, we will use the same metrics of </a:t>
            </a:r>
            <a:r>
              <a:rPr lang="en-US" sz="2400" err="1"/>
              <a:t>BreastSAM</a:t>
            </a:r>
            <a:r>
              <a:rPr lang="en-US" sz="2400"/>
              <a:t> [</a:t>
            </a:r>
            <a:r>
              <a:rPr lang="en-US" sz="2400">
                <a:hlinkClick r:id="rId2" action="ppaction://hlinksldjump"/>
              </a:rPr>
              <a:t>2</a:t>
            </a:r>
            <a:r>
              <a:rPr lang="en-US" sz="2400"/>
              <a:t>]</a:t>
            </a:r>
          </a:p>
          <a:p>
            <a:endParaRPr lang="en-US" sz="2400"/>
          </a:p>
          <a:p>
            <a:endParaRPr lang="en-US" sz="2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536FA-9F5C-83E4-BD8A-6B6CA98D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160D-4122-4773-97FF-0ED5EEB92B5C}" type="datetime5">
              <a:rPr lang="en-US" smtClean="0"/>
              <a:t>30-Apr-24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82166-8746-7E90-64C2-3E7A382C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33BE30-253E-786C-3285-D8B4776D7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568825"/>
            <a:ext cx="7886700" cy="107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6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68FD3-652E-6E26-597A-C248EB66F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BUSI Dataset Details:</a:t>
            </a:r>
          </a:p>
          <a:p>
            <a:pPr lvl="1"/>
            <a:r>
              <a:rPr lang="en-US" dirty="0"/>
              <a:t>breast ultrasound images collected in 2018 from 600 female patients, ranging in age from 25 to 75 years</a:t>
            </a:r>
            <a:endParaRPr lang="en-IN" dirty="0"/>
          </a:p>
          <a:p>
            <a:pPr lvl="1"/>
            <a:r>
              <a:rPr lang="en-US" dirty="0"/>
              <a:t>780 PNG images, with an average size of 500 x 500 pixels</a:t>
            </a:r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28464-EB02-981A-F464-EE1D8232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EDC8-2F4A-4428-8F92-1BC2DC94C669}" type="datetime5">
              <a:rPr lang="en-US" smtClean="0"/>
              <a:t>1-May-24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4E916-EB1A-10F3-2413-56E7D574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5A3A4FE-09E2-6CBF-141C-30B9AA7312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6166588"/>
              </p:ext>
            </p:extLst>
          </p:nvPr>
        </p:nvGraphicFramePr>
        <p:xfrm>
          <a:off x="2357643" y="3475595"/>
          <a:ext cx="4555713" cy="3063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63A78B9B-405F-2F93-C636-5C4183C4B722}"/>
              </a:ext>
            </a:extLst>
          </p:cNvPr>
          <p:cNvSpPr txBox="1">
            <a:spLocks/>
          </p:cNvSpPr>
          <p:nvPr/>
        </p:nvSpPr>
        <p:spPr>
          <a:xfrm>
            <a:off x="781050" y="56055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Arvo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en-IN" sz="3600" dirty="0"/>
              <a:t>Dataset and Evaluation Criteria</a:t>
            </a:r>
          </a:p>
        </p:txBody>
      </p:sp>
    </p:spTree>
    <p:extLst>
      <p:ext uri="{BB962C8B-B14F-4D97-AF65-F5344CB8AC3E}">
        <p14:creationId xmlns:p14="http://schemas.microsoft.com/office/powerpoint/2010/main" val="462724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68FD3-652E-6E26-597A-C248EB66F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BUSI Dataset Details:</a:t>
            </a:r>
          </a:p>
          <a:p>
            <a:pPr marL="457200" lvl="1" indent="0">
              <a:buNone/>
            </a:pP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28464-EB02-981A-F464-EE1D8232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EDC8-2F4A-4428-8F92-1BC2DC94C669}" type="datetime5">
              <a:rPr lang="en-US" smtClean="0"/>
              <a:t>1-May-24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4E916-EB1A-10F3-2413-56E7D574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 descr="An ultrasound of a baby&#10;&#10;Description automatically generated">
            <a:extLst>
              <a:ext uri="{FF2B5EF4-FFF2-40B4-BE49-F238E27FC236}">
                <a16:creationId xmlns:a16="http://schemas.microsoft.com/office/drawing/2014/main" id="{C3BC519C-AA07-9DD1-FB42-9EAA33FD6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8" y="4705567"/>
            <a:ext cx="1788579" cy="1615596"/>
          </a:xfrm>
          <a:prstGeom prst="rect">
            <a:avLst/>
          </a:prstGeom>
        </p:spPr>
      </p:pic>
      <p:pic>
        <p:nvPicPr>
          <p:cNvPr id="10" name="Picture 9" descr="A close-up of a ultrasound&#10;&#10;Description automatically generated">
            <a:extLst>
              <a:ext uri="{FF2B5EF4-FFF2-40B4-BE49-F238E27FC236}">
                <a16:creationId xmlns:a16="http://schemas.microsoft.com/office/drawing/2014/main" id="{7D628EA4-DD85-6639-EAF8-45C7275CF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678" y="4692380"/>
            <a:ext cx="1538019" cy="1698602"/>
          </a:xfrm>
          <a:prstGeom prst="rect">
            <a:avLst/>
          </a:prstGeom>
        </p:spPr>
      </p:pic>
      <p:pic>
        <p:nvPicPr>
          <p:cNvPr id="12" name="Picture 11" descr="A white outline of a country&#10;&#10;Description automatically generated">
            <a:extLst>
              <a:ext uri="{FF2B5EF4-FFF2-40B4-BE49-F238E27FC236}">
                <a16:creationId xmlns:a16="http://schemas.microsoft.com/office/drawing/2014/main" id="{5AC9A934-029D-231B-0906-5362DC1D7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855" y="4692380"/>
            <a:ext cx="1788579" cy="1615596"/>
          </a:xfrm>
          <a:prstGeom prst="rect">
            <a:avLst/>
          </a:prstGeom>
        </p:spPr>
      </p:pic>
      <p:pic>
        <p:nvPicPr>
          <p:cNvPr id="14" name="Picture 13" descr="A white blob on a black background&#10;&#10;Description automatically generated">
            <a:extLst>
              <a:ext uri="{FF2B5EF4-FFF2-40B4-BE49-F238E27FC236}">
                <a16:creationId xmlns:a16="http://schemas.microsoft.com/office/drawing/2014/main" id="{05B665DE-7449-E331-047C-BED2A2A18D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259" y="4705567"/>
            <a:ext cx="1551366" cy="1698602"/>
          </a:xfrm>
          <a:prstGeom prst="rect">
            <a:avLst/>
          </a:prstGeom>
        </p:spPr>
      </p:pic>
      <p:pic>
        <p:nvPicPr>
          <p:cNvPr id="16" name="Picture 15" descr="A close-up of a body&#10;&#10;Description automatically generated">
            <a:extLst>
              <a:ext uri="{FF2B5EF4-FFF2-40B4-BE49-F238E27FC236}">
                <a16:creationId xmlns:a16="http://schemas.microsoft.com/office/drawing/2014/main" id="{86A3826C-DB46-9CC2-7C7C-16A22C7D1C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19" y="2333914"/>
            <a:ext cx="1857408" cy="1761076"/>
          </a:xfrm>
          <a:prstGeom prst="rect">
            <a:avLst/>
          </a:prstGeom>
        </p:spPr>
      </p:pic>
      <p:pic>
        <p:nvPicPr>
          <p:cNvPr id="18" name="Picture 17" descr="A white circle in the sky&#10;&#10;Description automatically generated">
            <a:extLst>
              <a:ext uri="{FF2B5EF4-FFF2-40B4-BE49-F238E27FC236}">
                <a16:creationId xmlns:a16="http://schemas.microsoft.com/office/drawing/2014/main" id="{A24611D0-677F-4AA8-2183-53942E5C6E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600" y="2333914"/>
            <a:ext cx="1857409" cy="1761076"/>
          </a:xfrm>
          <a:prstGeom prst="rect">
            <a:avLst/>
          </a:prstGeom>
        </p:spPr>
      </p:pic>
      <p:pic>
        <p:nvPicPr>
          <p:cNvPr id="20" name="Picture 19" descr="An ultrasound of a baby&#10;&#10;Description automatically generated">
            <a:extLst>
              <a:ext uri="{FF2B5EF4-FFF2-40B4-BE49-F238E27FC236}">
                <a16:creationId xmlns:a16="http://schemas.microsoft.com/office/drawing/2014/main" id="{0DBE19E6-A54E-168B-C711-E3C1A0FF80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376" y="2681791"/>
            <a:ext cx="1597889" cy="1368616"/>
          </a:xfrm>
          <a:prstGeom prst="rect">
            <a:avLst/>
          </a:prstGeom>
        </p:spPr>
      </p:pic>
      <p:pic>
        <p:nvPicPr>
          <p:cNvPr id="22" name="Picture 21" descr="A white light in the dark&#10;&#10;Description automatically generated">
            <a:extLst>
              <a:ext uri="{FF2B5EF4-FFF2-40B4-BE49-F238E27FC236}">
                <a16:creationId xmlns:a16="http://schemas.microsoft.com/office/drawing/2014/main" id="{F309BFAE-B0F9-91D8-419C-6670C17ABC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589" y="2709681"/>
            <a:ext cx="1612705" cy="13813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62EBC13-C4B7-BDB7-B470-DAEE3EB98385}"/>
              </a:ext>
            </a:extLst>
          </p:cNvPr>
          <p:cNvSpPr txBox="1"/>
          <p:nvPr/>
        </p:nvSpPr>
        <p:spPr>
          <a:xfrm>
            <a:off x="141831" y="2996767"/>
            <a:ext cx="19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Benign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3AC88B-F360-D5E1-8A34-69433ECC38F6}"/>
              </a:ext>
            </a:extLst>
          </p:cNvPr>
          <p:cNvSpPr txBox="1"/>
          <p:nvPr/>
        </p:nvSpPr>
        <p:spPr>
          <a:xfrm>
            <a:off x="79604" y="5220784"/>
            <a:ext cx="19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Malignant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E22D91-9A78-7354-A37F-91F0314C00F7}"/>
              </a:ext>
            </a:extLst>
          </p:cNvPr>
          <p:cNvSpPr txBox="1">
            <a:spLocks/>
          </p:cNvSpPr>
          <p:nvPr/>
        </p:nvSpPr>
        <p:spPr>
          <a:xfrm>
            <a:off x="781050" y="56055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Arvo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en-IN" sz="3600" dirty="0"/>
              <a:t>Dataset and Evaluation Criteria</a:t>
            </a:r>
          </a:p>
        </p:txBody>
      </p:sp>
    </p:spTree>
    <p:extLst>
      <p:ext uri="{BB962C8B-B14F-4D97-AF65-F5344CB8AC3E}">
        <p14:creationId xmlns:p14="http://schemas.microsoft.com/office/powerpoint/2010/main" val="2808864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9350-230D-E0C8-9417-B76A5F2C9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Previously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35053-A718-E17A-5B1B-A644AD781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Implemented </a:t>
            </a:r>
            <a:r>
              <a:rPr lang="en-IN" dirty="0" err="1"/>
              <a:t>BreastSAM</a:t>
            </a:r>
            <a:r>
              <a:rPr lang="en-IN" dirty="0"/>
              <a:t>, Couldn’t reproduce results when point is present </a:t>
            </a:r>
          </a:p>
          <a:p>
            <a:pPr lvl="1"/>
            <a:r>
              <a:rPr lang="en-IN" dirty="0"/>
              <a:t>Bug in code (Fixed. Able to reproduce Now)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CA00F-444F-5360-249A-B50B531B5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EDC8-2F4A-4428-8F92-1BC2DC94C669}" type="datetime5">
              <a:rPr lang="en-US" smtClean="0"/>
              <a:t>1-May-24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FF674-8AD5-F711-342F-F47D02694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9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0C509-BDA7-833B-9EBE-1D39AB02E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Discussion of </a:t>
            </a:r>
            <a:r>
              <a:rPr lang="en-IN" dirty="0" err="1"/>
              <a:t>BreastSAM</a:t>
            </a:r>
            <a:r>
              <a:rPr lang="en-IN" dirty="0"/>
              <a:t> (our </a:t>
            </a:r>
            <a:r>
              <a:rPr lang="en-IN" dirty="0" err="1"/>
              <a:t>impl</a:t>
            </a:r>
            <a:r>
              <a:rPr lang="en-IN" dirty="0"/>
              <a:t>.)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369945C-9F5D-4E32-2E2B-A9DA2A4E39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7340">
                  <a:extLst>
                    <a:ext uri="{9D8B030D-6E8A-4147-A177-3AD203B41FA5}">
                      <a16:colId xmlns:a16="http://schemas.microsoft.com/office/drawing/2014/main" val="2883009167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3163925152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834965748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130721190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1085822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Type of </a:t>
                      </a:r>
                      <a:r>
                        <a:rPr lang="en-IN" err="1"/>
                        <a:t>Tumor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Prompt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err="1"/>
                        <a:t>Avg</a:t>
                      </a:r>
                      <a:r>
                        <a:rPr lang="en-IN"/>
                        <a:t> Dice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err="1"/>
                        <a:t>Avg</a:t>
                      </a:r>
                      <a:r>
                        <a:rPr lang="en-IN"/>
                        <a:t> IOU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err="1"/>
                        <a:t>Avg</a:t>
                      </a:r>
                      <a:r>
                        <a:rPr lang="en-IN"/>
                        <a:t> Pixel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60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Benign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0.9836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37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Malignant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0.9548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735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Benign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Box + 1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sngStrike" dirty="0">
                          <a:solidFill>
                            <a:srgbClr val="FF0000"/>
                          </a:solidFill>
                        </a:rPr>
                        <a:t>0.6989</a:t>
                      </a:r>
                      <a:r>
                        <a:rPr lang="en-IN" strike="sngStrike" dirty="0"/>
                        <a:t> </a:t>
                      </a:r>
                      <a:r>
                        <a:rPr lang="en-IN" strike="noStrike" dirty="0"/>
                        <a:t> 0.8771</a:t>
                      </a:r>
                      <a:endParaRPr lang="en-IN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sngStrike" dirty="0">
                          <a:solidFill>
                            <a:srgbClr val="FF0000"/>
                          </a:solidFill>
                        </a:rPr>
                        <a:t>0.5974</a:t>
                      </a:r>
                      <a:r>
                        <a:rPr lang="en-IN" strike="sngStrike" dirty="0"/>
                        <a:t> </a:t>
                      </a:r>
                      <a:r>
                        <a:rPr lang="en-IN" strike="noStrike" dirty="0"/>
                        <a:t>0.79</a:t>
                      </a:r>
                      <a:endParaRPr lang="en-IN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sngStrike" dirty="0">
                          <a:solidFill>
                            <a:srgbClr val="FF0000"/>
                          </a:solidFill>
                        </a:rPr>
                        <a:t>0.644</a:t>
                      </a:r>
                      <a:r>
                        <a:rPr lang="en-IN" strike="sngStrike" dirty="0"/>
                        <a:t> </a:t>
                      </a:r>
                      <a:r>
                        <a:rPr lang="en-IN" strike="noStrike" dirty="0"/>
                        <a:t>0.9844</a:t>
                      </a:r>
                      <a:endParaRPr lang="en-IN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093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Malignant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Box + 1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sngStrike" dirty="0">
                          <a:solidFill>
                            <a:srgbClr val="FF0000"/>
                          </a:solidFill>
                        </a:rPr>
                        <a:t>0.7903</a:t>
                      </a:r>
                      <a:r>
                        <a:rPr lang="en-IN" strike="sngStrike" dirty="0"/>
                        <a:t> </a:t>
                      </a:r>
                      <a:r>
                        <a:rPr lang="en-IN" strike="noStrike" dirty="0"/>
                        <a:t> 0.8304</a:t>
                      </a:r>
                      <a:endParaRPr lang="en-IN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sngStrike" dirty="0">
                          <a:solidFill>
                            <a:srgbClr val="FF0000"/>
                          </a:solidFill>
                        </a:rPr>
                        <a:t>0.6829</a:t>
                      </a:r>
                      <a:r>
                        <a:rPr lang="en-IN" strike="noStrike" dirty="0"/>
                        <a:t> 0.7155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sngStrike" dirty="0">
                          <a:solidFill>
                            <a:srgbClr val="FF0000"/>
                          </a:solidFill>
                        </a:rPr>
                        <a:t>0.677</a:t>
                      </a:r>
                      <a:r>
                        <a:rPr lang="en-IN" strike="sngStrike" dirty="0"/>
                        <a:t> </a:t>
                      </a:r>
                      <a:r>
                        <a:rPr lang="en-IN" strike="noStrike" dirty="0"/>
                        <a:t>0.9551</a:t>
                      </a:r>
                      <a:endParaRPr lang="en-IN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54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Benign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noStrike" dirty="0"/>
                        <a:t>0.6771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noStrike" dirty="0"/>
                        <a:t>0.5896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noStrike" dirty="0"/>
                        <a:t>0.8966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1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Malignant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noStrike" dirty="0"/>
                        <a:t>0.5883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noStrike" dirty="0"/>
                        <a:t>0.4613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noStrike" dirty="0"/>
                        <a:t>0.8071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13004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00200-9295-8B3A-A1BE-B26FE3680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EDC8-2F4A-4428-8F92-1BC2DC94C669}" type="datetime5">
              <a:rPr lang="en-US" smtClean="0"/>
              <a:t>1-May-24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F025B-055C-932E-41FF-64639652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935FEF-F099-2268-668E-8DAA77BF6362}"/>
              </a:ext>
            </a:extLst>
          </p:cNvPr>
          <p:cNvSpPr txBox="1"/>
          <p:nvPr/>
        </p:nvSpPr>
        <p:spPr>
          <a:xfrm>
            <a:off x="677511" y="5800249"/>
            <a:ext cx="767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Comparable Results : Can go ahead, SAM works for medical segmentation !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233C6D6-A113-3F7D-3E22-4F85DBD881A2}"/>
              </a:ext>
            </a:extLst>
          </p:cNvPr>
          <p:cNvGraphicFramePr>
            <a:graphicFrameLocks noGrp="1"/>
          </p:cNvGraphicFramePr>
          <p:nvPr/>
        </p:nvGraphicFramePr>
        <p:xfrm>
          <a:off x="628650" y="4936380"/>
          <a:ext cx="78867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7340">
                  <a:extLst>
                    <a:ext uri="{9D8B030D-6E8A-4147-A177-3AD203B41FA5}">
                      <a16:colId xmlns:a16="http://schemas.microsoft.com/office/drawing/2014/main" val="2086347553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3658524531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50271697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232689865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1808013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Benign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BreastSAM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noStrike" dirty="0"/>
                        <a:t>0.8567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noStrike" dirty="0"/>
                        <a:t>0.7628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noStrike" dirty="0"/>
                        <a:t>0.9795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60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Malignant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BreastSAM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noStrike" dirty="0"/>
                        <a:t>0.8029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noStrike" dirty="0"/>
                        <a:t>0.6805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trike="noStrike" dirty="0"/>
                        <a:t>0.9382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818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076662"/>
      </p:ext>
    </p:extLst>
  </p:cSld>
  <p:clrMapOvr>
    <a:masterClrMapping/>
  </p:clrMapOvr>
</p:sld>
</file>

<file path=ppt/theme/theme1.xml><?xml version="1.0" encoding="utf-8"?>
<a:theme xmlns:a="http://schemas.openxmlformats.org/drawingml/2006/main" name="IISc-SERC-v2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DS">
      <a:majorFont>
        <a:latin typeface="Arv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Sc-CDS-v2.potx" id="{59A8C1D1-1A3E-41D4-A4E0-35B357317F1F}" vid="{EC92949F-16A2-4175-BD07-89C1A40845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PPT1</Template>
  <TotalTime>0</TotalTime>
  <Words>938</Words>
  <Application>Microsoft Office PowerPoint</Application>
  <PresentationFormat>On-screen Show (4:3)</PresentationFormat>
  <Paragraphs>180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Wingdings</vt:lpstr>
      <vt:lpstr>Cousine</vt:lpstr>
      <vt:lpstr>Courier New</vt:lpstr>
      <vt:lpstr>Arial</vt:lpstr>
      <vt:lpstr>Economica</vt:lpstr>
      <vt:lpstr>Calibri</vt:lpstr>
      <vt:lpstr>Arvo</vt:lpstr>
      <vt:lpstr>IISc-SERC-v2</vt:lpstr>
      <vt:lpstr>Automated extraction of optimal visual prompts for foundational models in medical image segmentation </vt:lpstr>
      <vt:lpstr>SAM: Promptable segmentation</vt:lpstr>
      <vt:lpstr>SAM: Promptable segmentation</vt:lpstr>
      <vt:lpstr>Proposed Approach</vt:lpstr>
      <vt:lpstr>Dataset and Evaluation Criteria</vt:lpstr>
      <vt:lpstr>PowerPoint Presentation</vt:lpstr>
      <vt:lpstr>PowerPoint Presentation</vt:lpstr>
      <vt:lpstr>Previously</vt:lpstr>
      <vt:lpstr>Results and Discussion of BreastSAM (our impl.)</vt:lpstr>
      <vt:lpstr>Previously</vt:lpstr>
      <vt:lpstr>VGG16 and ScoreCAM</vt:lpstr>
      <vt:lpstr>Current Status</vt:lpstr>
      <vt:lpstr>References</vt:lpstr>
      <vt:lpstr>References</vt:lpstr>
      <vt:lpstr>Thank You! Any Questions ???</vt:lpstr>
      <vt:lpstr>Future work/Goals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extraction of optimal visual prompts for foundational models in medical image segmentation</dc:title>
  <dc:creator>Rushikesh Pawar</dc:creator>
  <cp:lastModifiedBy>Rushikesh Pawar</cp:lastModifiedBy>
  <cp:revision>1</cp:revision>
  <dcterms:created xsi:type="dcterms:W3CDTF">2024-02-25T13:04:34Z</dcterms:created>
  <dcterms:modified xsi:type="dcterms:W3CDTF">2024-04-30T19:12:57Z</dcterms:modified>
</cp:coreProperties>
</file>