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Cousine" panose="020B0604020202020204" charset="0"/>
      <p:regular r:id="rId20"/>
      <p:bold r:id="rId21"/>
      <p:italic r:id="rId22"/>
      <p:boldItalic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512"/>
    <a:srgbClr val="009900"/>
    <a:srgbClr val="CCECFF"/>
    <a:srgbClr val="E5DEDB"/>
    <a:srgbClr val="F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kesh Pawar" userId="43c8d979-f9ed-401f-aa46-f6de4dc291ba" providerId="ADAL" clId="{16882CC3-142A-4D69-92B6-2E6C50AF2A1B}"/>
    <pc:docChg chg="undo redo custSel addSld modSld">
      <pc:chgData name="Rushikesh Pawar" userId="43c8d979-f9ed-401f-aa46-f6de4dc291ba" providerId="ADAL" clId="{16882CC3-142A-4D69-92B6-2E6C50AF2A1B}" dt="2024-02-28T07:24:03.801" v="1635" actId="20577"/>
      <pc:docMkLst>
        <pc:docMk/>
      </pc:docMkLst>
      <pc:sldChg chg="modSp mod">
        <pc:chgData name="Rushikesh Pawar" userId="43c8d979-f9ed-401f-aa46-f6de4dc291ba" providerId="ADAL" clId="{16882CC3-142A-4D69-92B6-2E6C50AF2A1B}" dt="2024-02-26T09:57:01.889" v="1474" actId="20577"/>
        <pc:sldMkLst>
          <pc:docMk/>
          <pc:sldMk cId="1613726847" sldId="258"/>
        </pc:sldMkLst>
        <pc:spChg chg="mod">
          <ac:chgData name="Rushikesh Pawar" userId="43c8d979-f9ed-401f-aa46-f6de4dc291ba" providerId="ADAL" clId="{16882CC3-142A-4D69-92B6-2E6C50AF2A1B}" dt="2024-02-26T09:57:01.889" v="1474" actId="20577"/>
          <ac:spMkLst>
            <pc:docMk/>
            <pc:sldMk cId="1613726847" sldId="258"/>
            <ac:spMk id="3" creationId="{91D07DAB-C4F6-B996-8903-780DB3DDE9D9}"/>
          </ac:spMkLst>
        </pc:spChg>
      </pc:sldChg>
      <pc:sldChg chg="addSp modSp mod">
        <pc:chgData name="Rushikesh Pawar" userId="43c8d979-f9ed-401f-aa46-f6de4dc291ba" providerId="ADAL" clId="{16882CC3-142A-4D69-92B6-2E6C50AF2A1B}" dt="2024-02-26T09:58:05.545" v="1515" actId="20577"/>
        <pc:sldMkLst>
          <pc:docMk/>
          <pc:sldMk cId="3709780648" sldId="259"/>
        </pc:sldMkLst>
        <pc:spChg chg="add mod">
          <ac:chgData name="Rushikesh Pawar" userId="43c8d979-f9ed-401f-aa46-f6de4dc291ba" providerId="ADAL" clId="{16882CC3-142A-4D69-92B6-2E6C50AF2A1B}" dt="2024-02-26T09:58:05.545" v="1515" actId="20577"/>
          <ac:spMkLst>
            <pc:docMk/>
            <pc:sldMk cId="3709780648" sldId="259"/>
            <ac:spMk id="6" creationId="{315DDFB1-31FA-3B83-611C-473DEDB37237}"/>
          </ac:spMkLst>
        </pc:spChg>
        <pc:picChg chg="mod">
          <ac:chgData name="Rushikesh Pawar" userId="43c8d979-f9ed-401f-aa46-f6de4dc291ba" providerId="ADAL" clId="{16882CC3-142A-4D69-92B6-2E6C50AF2A1B}" dt="2024-02-26T09:57:36.916" v="1475" actId="1076"/>
          <ac:picMkLst>
            <pc:docMk/>
            <pc:sldMk cId="3709780648" sldId="259"/>
            <ac:picMk id="7" creationId="{F7D0B3F3-CE8D-8791-C3F5-A15DDF6EADCA}"/>
          </ac:picMkLst>
        </pc:picChg>
      </pc:sldChg>
      <pc:sldChg chg="modSp mod">
        <pc:chgData name="Rushikesh Pawar" userId="43c8d979-f9ed-401f-aa46-f6de4dc291ba" providerId="ADAL" clId="{16882CC3-142A-4D69-92B6-2E6C50AF2A1B}" dt="2024-02-26T09:59:04.482" v="1545" actId="20577"/>
        <pc:sldMkLst>
          <pc:docMk/>
          <pc:sldMk cId="1375409463" sldId="261"/>
        </pc:sldMkLst>
        <pc:spChg chg="mod">
          <ac:chgData name="Rushikesh Pawar" userId="43c8d979-f9ed-401f-aa46-f6de4dc291ba" providerId="ADAL" clId="{16882CC3-142A-4D69-92B6-2E6C50AF2A1B}" dt="2024-02-26T09:59:04.482" v="1545" actId="20577"/>
          <ac:spMkLst>
            <pc:docMk/>
            <pc:sldMk cId="1375409463" sldId="261"/>
            <ac:spMk id="3" creationId="{6609515D-D7AD-35B1-D0C1-56E6C84723DE}"/>
          </ac:spMkLst>
        </pc:spChg>
      </pc:sldChg>
      <pc:sldChg chg="addSp modSp mod">
        <pc:chgData name="Rushikesh Pawar" userId="43c8d979-f9ed-401f-aa46-f6de4dc291ba" providerId="ADAL" clId="{16882CC3-142A-4D69-92B6-2E6C50AF2A1B}" dt="2024-02-26T10:02:47.401" v="1567"/>
        <pc:sldMkLst>
          <pc:docMk/>
          <pc:sldMk cId="1084251500" sldId="262"/>
        </pc:sldMkLst>
        <pc:spChg chg="mod">
          <ac:chgData name="Rushikesh Pawar" userId="43c8d979-f9ed-401f-aa46-f6de4dc291ba" providerId="ADAL" clId="{16882CC3-142A-4D69-92B6-2E6C50AF2A1B}" dt="2024-02-26T09:59:16.599" v="1549" actId="20577"/>
          <ac:spMkLst>
            <pc:docMk/>
            <pc:sldMk cId="1084251500" sldId="262"/>
            <ac:spMk id="3" creationId="{E7123B1E-C2C9-DBBE-374F-2C097C56322F}"/>
          </ac:spMkLst>
        </pc:spChg>
        <pc:spChg chg="add mod">
          <ac:chgData name="Rushikesh Pawar" userId="43c8d979-f9ed-401f-aa46-f6de4dc291ba" providerId="ADAL" clId="{16882CC3-142A-4D69-92B6-2E6C50AF2A1B}" dt="2024-02-26T10:02:47.401" v="1567"/>
          <ac:spMkLst>
            <pc:docMk/>
            <pc:sldMk cId="1084251500" sldId="262"/>
            <ac:spMk id="6" creationId="{37FA24C1-72AF-F051-77F8-F5AAD7F6FD0E}"/>
          </ac:spMkLst>
        </pc:spChg>
        <pc:spChg chg="mod">
          <ac:chgData name="Rushikesh Pawar" userId="43c8d979-f9ed-401f-aa46-f6de4dc291ba" providerId="ADAL" clId="{16882CC3-142A-4D69-92B6-2E6C50AF2A1B}" dt="2024-02-26T05:18:50.239" v="141" actId="1076"/>
          <ac:spMkLst>
            <pc:docMk/>
            <pc:sldMk cId="1084251500" sldId="262"/>
            <ac:spMk id="8" creationId="{1BBAC189-5170-EF31-21E2-21C6D11E0867}"/>
          </ac:spMkLst>
        </pc:spChg>
        <pc:picChg chg="mod">
          <ac:chgData name="Rushikesh Pawar" userId="43c8d979-f9ed-401f-aa46-f6de4dc291ba" providerId="ADAL" clId="{16882CC3-142A-4D69-92B6-2E6C50AF2A1B}" dt="2024-02-26T05:18:47.005" v="140" actId="1076"/>
          <ac:picMkLst>
            <pc:docMk/>
            <pc:sldMk cId="1084251500" sldId="262"/>
            <ac:picMk id="7" creationId="{4F3A2DF7-8645-7D45-9970-945489594541}"/>
          </ac:picMkLst>
        </pc:picChg>
        <pc:picChg chg="add mod">
          <ac:chgData name="Rushikesh Pawar" userId="43c8d979-f9ed-401f-aa46-f6de4dc291ba" providerId="ADAL" clId="{16882CC3-142A-4D69-92B6-2E6C50AF2A1B}" dt="2024-02-26T05:19:16.566" v="144" actId="1076"/>
          <ac:picMkLst>
            <pc:docMk/>
            <pc:sldMk cId="1084251500" sldId="262"/>
            <ac:picMk id="9" creationId="{FA6C6F68-B229-17BC-6178-23659CAAEA10}"/>
          </ac:picMkLst>
        </pc:picChg>
      </pc:sldChg>
      <pc:sldChg chg="addSp modSp mod">
        <pc:chgData name="Rushikesh Pawar" userId="43c8d979-f9ed-401f-aa46-f6de4dc291ba" providerId="ADAL" clId="{16882CC3-142A-4D69-92B6-2E6C50AF2A1B}" dt="2024-02-26T09:59:35.743" v="1553" actId="20577"/>
        <pc:sldMkLst>
          <pc:docMk/>
          <pc:sldMk cId="3420422591" sldId="263"/>
        </pc:sldMkLst>
        <pc:spChg chg="mod">
          <ac:chgData name="Rushikesh Pawar" userId="43c8d979-f9ed-401f-aa46-f6de4dc291ba" providerId="ADAL" clId="{16882CC3-142A-4D69-92B6-2E6C50AF2A1B}" dt="2024-02-26T09:59:35.743" v="1553" actId="20577"/>
          <ac:spMkLst>
            <pc:docMk/>
            <pc:sldMk cId="3420422591" sldId="263"/>
            <ac:spMk id="3" creationId="{2E4870F4-FCA0-86BD-C878-74A071D7BBE8}"/>
          </ac:spMkLst>
        </pc:spChg>
        <pc:picChg chg="add mod">
          <ac:chgData name="Rushikesh Pawar" userId="43c8d979-f9ed-401f-aa46-f6de4dc291ba" providerId="ADAL" clId="{16882CC3-142A-4D69-92B6-2E6C50AF2A1B}" dt="2024-02-26T05:02:18.123" v="136" actId="1076"/>
          <ac:picMkLst>
            <pc:docMk/>
            <pc:sldMk cId="3420422591" sldId="263"/>
            <ac:picMk id="7" creationId="{0A8D2F88-DAFB-8E0C-DF2D-AB58FE6E7186}"/>
          </ac:picMkLst>
        </pc:picChg>
      </pc:sldChg>
      <pc:sldChg chg="delSp modSp add mod">
        <pc:chgData name="Rushikesh Pawar" userId="43c8d979-f9ed-401f-aa46-f6de4dc291ba" providerId="ADAL" clId="{16882CC3-142A-4D69-92B6-2E6C50AF2A1B}" dt="2024-02-26T05:36:02.442" v="561" actId="20577"/>
        <pc:sldMkLst>
          <pc:docMk/>
          <pc:sldMk cId="90976539" sldId="264"/>
        </pc:sldMkLst>
        <pc:spChg chg="mod">
          <ac:chgData name="Rushikesh Pawar" userId="43c8d979-f9ed-401f-aa46-f6de4dc291ba" providerId="ADAL" clId="{16882CC3-142A-4D69-92B6-2E6C50AF2A1B}" dt="2024-02-26T05:24:11.261" v="170" actId="20577"/>
          <ac:spMkLst>
            <pc:docMk/>
            <pc:sldMk cId="90976539" sldId="264"/>
            <ac:spMk id="2" creationId="{44DF987C-9F85-1BA9-9EEB-1B538F175B47}"/>
          </ac:spMkLst>
        </pc:spChg>
        <pc:spChg chg="mod">
          <ac:chgData name="Rushikesh Pawar" userId="43c8d979-f9ed-401f-aa46-f6de4dc291ba" providerId="ADAL" clId="{16882CC3-142A-4D69-92B6-2E6C50AF2A1B}" dt="2024-02-26T05:36:02.442" v="561" actId="20577"/>
          <ac:spMkLst>
            <pc:docMk/>
            <pc:sldMk cId="90976539" sldId="264"/>
            <ac:spMk id="3" creationId="{B638C481-AFCE-E4A3-2C29-8A8847992FB8}"/>
          </ac:spMkLst>
        </pc:spChg>
        <pc:picChg chg="del">
          <ac:chgData name="Rushikesh Pawar" userId="43c8d979-f9ed-401f-aa46-f6de4dc291ba" providerId="ADAL" clId="{16882CC3-142A-4D69-92B6-2E6C50AF2A1B}" dt="2024-02-26T05:24:14.949" v="171" actId="478"/>
          <ac:picMkLst>
            <pc:docMk/>
            <pc:sldMk cId="90976539" sldId="264"/>
            <ac:picMk id="7" creationId="{189ACE4B-97AB-BBB8-9781-94D5971771C4}"/>
          </ac:picMkLst>
        </pc:picChg>
      </pc:sldChg>
      <pc:sldChg chg="modSp add mod">
        <pc:chgData name="Rushikesh Pawar" userId="43c8d979-f9ed-401f-aa46-f6de4dc291ba" providerId="ADAL" clId="{16882CC3-142A-4D69-92B6-2E6C50AF2A1B}" dt="2024-02-26T05:41:15.991" v="646" actId="21"/>
        <pc:sldMkLst>
          <pc:docMk/>
          <pc:sldMk cId="2141800727" sldId="265"/>
        </pc:sldMkLst>
        <pc:spChg chg="mod">
          <ac:chgData name="Rushikesh Pawar" userId="43c8d979-f9ed-401f-aa46-f6de4dc291ba" providerId="ADAL" clId="{16882CC3-142A-4D69-92B6-2E6C50AF2A1B}" dt="2024-02-26T05:37:13.497" v="579" actId="20577"/>
          <ac:spMkLst>
            <pc:docMk/>
            <pc:sldMk cId="2141800727" sldId="265"/>
            <ac:spMk id="2" creationId="{68B9B842-EC37-8C57-A626-06D61B18886A}"/>
          </ac:spMkLst>
        </pc:spChg>
        <pc:spChg chg="mod">
          <ac:chgData name="Rushikesh Pawar" userId="43c8d979-f9ed-401f-aa46-f6de4dc291ba" providerId="ADAL" clId="{16882CC3-142A-4D69-92B6-2E6C50AF2A1B}" dt="2024-02-26T05:41:15.991" v="646" actId="21"/>
          <ac:spMkLst>
            <pc:docMk/>
            <pc:sldMk cId="2141800727" sldId="265"/>
            <ac:spMk id="3" creationId="{37366462-E676-7C9A-6F87-E08457A476FB}"/>
          </ac:spMkLst>
        </pc:spChg>
      </pc:sldChg>
      <pc:sldChg chg="addSp modSp add mod">
        <pc:chgData name="Rushikesh Pawar" userId="43c8d979-f9ed-401f-aa46-f6de4dc291ba" providerId="ADAL" clId="{16882CC3-142A-4D69-92B6-2E6C50AF2A1B}" dt="2024-02-26T10:00:57.334" v="1564" actId="20577"/>
        <pc:sldMkLst>
          <pc:docMk/>
          <pc:sldMk cId="3540665895" sldId="266"/>
        </pc:sldMkLst>
        <pc:spChg chg="mod">
          <ac:chgData name="Rushikesh Pawar" userId="43c8d979-f9ed-401f-aa46-f6de4dc291ba" providerId="ADAL" clId="{16882CC3-142A-4D69-92B6-2E6C50AF2A1B}" dt="2024-02-26T05:41:34.081" v="684" actId="20577"/>
          <ac:spMkLst>
            <pc:docMk/>
            <pc:sldMk cId="3540665895" sldId="266"/>
            <ac:spMk id="2" creationId="{7DAA48AA-C28E-C694-43F7-08346D1CBEB5}"/>
          </ac:spMkLst>
        </pc:spChg>
        <pc:spChg chg="mod">
          <ac:chgData name="Rushikesh Pawar" userId="43c8d979-f9ed-401f-aa46-f6de4dc291ba" providerId="ADAL" clId="{16882CC3-142A-4D69-92B6-2E6C50AF2A1B}" dt="2024-02-26T10:00:57.334" v="1564" actId="20577"/>
          <ac:spMkLst>
            <pc:docMk/>
            <pc:sldMk cId="3540665895" sldId="266"/>
            <ac:spMk id="3" creationId="{99029341-24D3-1F5C-0806-967858B274B0}"/>
          </ac:spMkLst>
        </pc:spChg>
        <pc:picChg chg="add mod">
          <ac:chgData name="Rushikesh Pawar" userId="43c8d979-f9ed-401f-aa46-f6de4dc291ba" providerId="ADAL" clId="{16882CC3-142A-4D69-92B6-2E6C50AF2A1B}" dt="2024-02-26T05:47:10.256" v="889" actId="1076"/>
          <ac:picMkLst>
            <pc:docMk/>
            <pc:sldMk cId="3540665895" sldId="266"/>
            <ac:picMk id="7" creationId="{0133BE30-253E-786C-3285-D8B4776D7EE3}"/>
          </ac:picMkLst>
        </pc:picChg>
      </pc:sldChg>
      <pc:sldChg chg="delSp modSp add mod">
        <pc:chgData name="Rushikesh Pawar" userId="43c8d979-f9ed-401f-aa46-f6de4dc291ba" providerId="ADAL" clId="{16882CC3-142A-4D69-92B6-2E6C50AF2A1B}" dt="2024-02-28T07:24:03.801" v="1635" actId="20577"/>
        <pc:sldMkLst>
          <pc:docMk/>
          <pc:sldMk cId="357273071" sldId="267"/>
        </pc:sldMkLst>
        <pc:spChg chg="mod">
          <ac:chgData name="Rushikesh Pawar" userId="43c8d979-f9ed-401f-aa46-f6de4dc291ba" providerId="ADAL" clId="{16882CC3-142A-4D69-92B6-2E6C50AF2A1B}" dt="2024-02-26T09:19:39.187" v="953" actId="20577"/>
          <ac:spMkLst>
            <pc:docMk/>
            <pc:sldMk cId="357273071" sldId="267"/>
            <ac:spMk id="2" creationId="{98652A04-3EC7-8809-3BE7-2380F9CECA08}"/>
          </ac:spMkLst>
        </pc:spChg>
        <pc:spChg chg="mod">
          <ac:chgData name="Rushikesh Pawar" userId="43c8d979-f9ed-401f-aa46-f6de4dc291ba" providerId="ADAL" clId="{16882CC3-142A-4D69-92B6-2E6C50AF2A1B}" dt="2024-02-28T07:24:03.801" v="1635" actId="20577"/>
          <ac:spMkLst>
            <pc:docMk/>
            <pc:sldMk cId="357273071" sldId="267"/>
            <ac:spMk id="3" creationId="{C58EA059-AB07-4401-0C21-6960FD6D4339}"/>
          </ac:spMkLst>
        </pc:spChg>
        <pc:picChg chg="del">
          <ac:chgData name="Rushikesh Pawar" userId="43c8d979-f9ed-401f-aa46-f6de4dc291ba" providerId="ADAL" clId="{16882CC3-142A-4D69-92B6-2E6C50AF2A1B}" dt="2024-02-26T09:18:10.581" v="892" actId="478"/>
          <ac:picMkLst>
            <pc:docMk/>
            <pc:sldMk cId="357273071" sldId="267"/>
            <ac:picMk id="7" creationId="{DFF8EE84-C49F-732C-4759-19EA5357E8A6}"/>
          </ac:picMkLst>
        </pc:picChg>
      </pc:sldChg>
      <pc:sldChg chg="addSp delSp modSp add mod">
        <pc:chgData name="Rushikesh Pawar" userId="43c8d979-f9ed-401f-aa46-f6de4dc291ba" providerId="ADAL" clId="{16882CC3-142A-4D69-92B6-2E6C50AF2A1B}" dt="2024-02-26T09:56:44.370" v="1470" actId="14100"/>
        <pc:sldMkLst>
          <pc:docMk/>
          <pc:sldMk cId="2452687491" sldId="268"/>
        </pc:sldMkLst>
        <pc:spChg chg="mod">
          <ac:chgData name="Rushikesh Pawar" userId="43c8d979-f9ed-401f-aa46-f6de4dc291ba" providerId="ADAL" clId="{16882CC3-142A-4D69-92B6-2E6C50AF2A1B}" dt="2024-02-26T09:42:28.895" v="1427" actId="20577"/>
          <ac:spMkLst>
            <pc:docMk/>
            <pc:sldMk cId="2452687491" sldId="268"/>
            <ac:spMk id="2" creationId="{C494B01A-C628-8689-7C91-684463119EB0}"/>
          </ac:spMkLst>
        </pc:spChg>
        <pc:spChg chg="add del mod">
          <ac:chgData name="Rushikesh Pawar" userId="43c8d979-f9ed-401f-aa46-f6de4dc291ba" providerId="ADAL" clId="{16882CC3-142A-4D69-92B6-2E6C50AF2A1B}" dt="2024-02-26T09:55:55.896" v="1459"/>
          <ac:spMkLst>
            <pc:docMk/>
            <pc:sldMk cId="2452687491" sldId="268"/>
            <ac:spMk id="3" creationId="{883B0050-1578-C1A6-E31E-BB992C4A2D0C}"/>
          </ac:spMkLst>
        </pc:spChg>
        <pc:graphicFrameChg chg="add mod">
          <ac:chgData name="Rushikesh Pawar" userId="43c8d979-f9ed-401f-aa46-f6de4dc291ba" providerId="ADAL" clId="{16882CC3-142A-4D69-92B6-2E6C50AF2A1B}" dt="2024-02-26T09:55:18.808" v="1436"/>
          <ac:graphicFrameMkLst>
            <pc:docMk/>
            <pc:sldMk cId="2452687491" sldId="268"/>
            <ac:graphicFrameMk id="6" creationId="{BD022869-6EC8-A6EF-A13A-3A1D29CAD6B4}"/>
          </ac:graphicFrameMkLst>
        </pc:graphicFrameChg>
        <pc:graphicFrameChg chg="add mod">
          <ac:chgData name="Rushikesh Pawar" userId="43c8d979-f9ed-401f-aa46-f6de4dc291ba" providerId="ADAL" clId="{16882CC3-142A-4D69-92B6-2E6C50AF2A1B}" dt="2024-02-26T09:55:55.814" v="1458"/>
          <ac:graphicFrameMkLst>
            <pc:docMk/>
            <pc:sldMk cId="2452687491" sldId="268"/>
            <ac:graphicFrameMk id="7" creationId="{D98C2CC6-7153-6CBA-45FB-DF81A2532531}"/>
          </ac:graphicFrameMkLst>
        </pc:graphicFrameChg>
        <pc:graphicFrameChg chg="add mod modGraphic">
          <ac:chgData name="Rushikesh Pawar" userId="43c8d979-f9ed-401f-aa46-f6de4dc291ba" providerId="ADAL" clId="{16882CC3-142A-4D69-92B6-2E6C50AF2A1B}" dt="2024-02-26T09:56:44.370" v="1470" actId="14100"/>
          <ac:graphicFrameMkLst>
            <pc:docMk/>
            <pc:sldMk cId="2452687491" sldId="268"/>
            <ac:graphicFrameMk id="8" creationId="{62FCAFB9-F35E-EA7F-3639-6D652DB39CBF}"/>
          </ac:graphicFrameMkLst>
        </pc:graphicFrameChg>
      </pc:sldChg>
      <pc:sldChg chg="delSp modSp add mod modClrScheme chgLayout">
        <pc:chgData name="Rushikesh Pawar" userId="43c8d979-f9ed-401f-aa46-f6de4dc291ba" providerId="ADAL" clId="{16882CC3-142A-4D69-92B6-2E6C50AF2A1B}" dt="2024-02-26T11:46:20.680" v="1609" actId="20577"/>
        <pc:sldMkLst>
          <pc:docMk/>
          <pc:sldMk cId="1485981749" sldId="269"/>
        </pc:sldMkLst>
        <pc:spChg chg="mod ord">
          <ac:chgData name="Rushikesh Pawar" userId="43c8d979-f9ed-401f-aa46-f6de4dc291ba" providerId="ADAL" clId="{16882CC3-142A-4D69-92B6-2E6C50AF2A1B}" dt="2024-02-26T11:46:20.680" v="1609" actId="20577"/>
          <ac:spMkLst>
            <pc:docMk/>
            <pc:sldMk cId="1485981749" sldId="269"/>
            <ac:spMk id="2" creationId="{A7E144DD-4082-D730-C717-2E4D5F4DFED8}"/>
          </ac:spMkLst>
        </pc:spChg>
        <pc:spChg chg="mod ord">
          <ac:chgData name="Rushikesh Pawar" userId="43c8d979-f9ed-401f-aa46-f6de4dc291ba" providerId="ADAL" clId="{16882CC3-142A-4D69-92B6-2E6C50AF2A1B}" dt="2024-02-26T10:08:01.112" v="1604" actId="790"/>
          <ac:spMkLst>
            <pc:docMk/>
            <pc:sldMk cId="1485981749" sldId="269"/>
            <ac:spMk id="4" creationId="{C88D81F3-09ED-1E6D-3AB7-25C371E5626F}"/>
          </ac:spMkLst>
        </pc:spChg>
        <pc:spChg chg="mod ord">
          <ac:chgData name="Rushikesh Pawar" userId="43c8d979-f9ed-401f-aa46-f6de4dc291ba" providerId="ADAL" clId="{16882CC3-142A-4D69-92B6-2E6C50AF2A1B}" dt="2024-02-26T10:06:15.657" v="1569" actId="700"/>
          <ac:spMkLst>
            <pc:docMk/>
            <pc:sldMk cId="1485981749" sldId="269"/>
            <ac:spMk id="5" creationId="{A194BB9C-CD5E-D1EE-23F3-7060C691288C}"/>
          </ac:spMkLst>
        </pc:spChg>
        <pc:graphicFrameChg chg="del mod ord">
          <ac:chgData name="Rushikesh Pawar" userId="43c8d979-f9ed-401f-aa46-f6de4dc291ba" providerId="ADAL" clId="{16882CC3-142A-4D69-92B6-2E6C50AF2A1B}" dt="2024-02-26T10:06:19.578" v="1570" actId="478"/>
          <ac:graphicFrameMkLst>
            <pc:docMk/>
            <pc:sldMk cId="1485981749" sldId="269"/>
            <ac:graphicFrameMk id="8" creationId="{ECE85DB7-ACD7-EB92-0674-4F9DB4D80C0B}"/>
          </ac:graphicFrameMkLst>
        </pc:graphicFrameChg>
      </pc:sldChg>
    </pc:docChg>
  </pc:docChgLst>
  <pc:docChgLst>
    <pc:chgData name="Rushikesh Pawar" userId="43c8d979-f9ed-401f-aa46-f6de4dc291ba" providerId="ADAL" clId="{5FA2E6CB-1B3E-4103-8BD1-489F0965BA13}"/>
    <pc:docChg chg="undo redo custSel addSld delSld modSld">
      <pc:chgData name="Rushikesh Pawar" userId="43c8d979-f9ed-401f-aa46-f6de4dc291ba" providerId="ADAL" clId="{5FA2E6CB-1B3E-4103-8BD1-489F0965BA13}" dt="2024-02-25T17:09:09.783" v="578" actId="20577"/>
      <pc:docMkLst>
        <pc:docMk/>
      </pc:docMkLst>
      <pc:sldChg chg="modSp mod">
        <pc:chgData name="Rushikesh Pawar" userId="43c8d979-f9ed-401f-aa46-f6de4dc291ba" providerId="ADAL" clId="{5FA2E6CB-1B3E-4103-8BD1-489F0965BA13}" dt="2024-02-25T15:59:35.048" v="74" actId="20577"/>
        <pc:sldMkLst>
          <pc:docMk/>
          <pc:sldMk cId="1613726847" sldId="258"/>
        </pc:sldMkLst>
        <pc:spChg chg="mod">
          <ac:chgData name="Rushikesh Pawar" userId="43c8d979-f9ed-401f-aa46-f6de4dc291ba" providerId="ADAL" clId="{5FA2E6CB-1B3E-4103-8BD1-489F0965BA13}" dt="2024-02-25T15:59:35.048" v="74" actId="20577"/>
          <ac:spMkLst>
            <pc:docMk/>
            <pc:sldMk cId="1613726847" sldId="258"/>
            <ac:spMk id="3" creationId="{91D07DAB-C4F6-B996-8903-780DB3DDE9D9}"/>
          </ac:spMkLst>
        </pc:spChg>
      </pc:sldChg>
      <pc:sldChg chg="new del">
        <pc:chgData name="Rushikesh Pawar" userId="43c8d979-f9ed-401f-aa46-f6de4dc291ba" providerId="ADAL" clId="{5FA2E6CB-1B3E-4103-8BD1-489F0965BA13}" dt="2024-02-25T15:59:50.879" v="76" actId="47"/>
        <pc:sldMkLst>
          <pc:docMk/>
          <pc:sldMk cId="1059422582" sldId="259"/>
        </pc:sldMkLst>
      </pc:sldChg>
      <pc:sldChg chg="addSp modSp add mod">
        <pc:chgData name="Rushikesh Pawar" userId="43c8d979-f9ed-401f-aa46-f6de4dc291ba" providerId="ADAL" clId="{5FA2E6CB-1B3E-4103-8BD1-489F0965BA13}" dt="2024-02-25T16:05:46.959" v="124" actId="20577"/>
        <pc:sldMkLst>
          <pc:docMk/>
          <pc:sldMk cId="3709780648" sldId="259"/>
        </pc:sldMkLst>
        <pc:spChg chg="mod">
          <ac:chgData name="Rushikesh Pawar" userId="43c8d979-f9ed-401f-aa46-f6de4dc291ba" providerId="ADAL" clId="{5FA2E6CB-1B3E-4103-8BD1-489F0965BA13}" dt="2024-02-25T16:05:46.959" v="124" actId="20577"/>
          <ac:spMkLst>
            <pc:docMk/>
            <pc:sldMk cId="3709780648" sldId="259"/>
            <ac:spMk id="2" creationId="{2CA962D9-4947-3041-8ECC-E06EC770D21E}"/>
          </ac:spMkLst>
        </pc:spChg>
        <pc:spChg chg="mod">
          <ac:chgData name="Rushikesh Pawar" userId="43c8d979-f9ed-401f-aa46-f6de4dc291ba" providerId="ADAL" clId="{5FA2E6CB-1B3E-4103-8BD1-489F0965BA13}" dt="2024-02-25T16:00:11.931" v="81" actId="20577"/>
          <ac:spMkLst>
            <pc:docMk/>
            <pc:sldMk cId="3709780648" sldId="259"/>
            <ac:spMk id="3" creationId="{2D8ADC24-A164-2049-F467-1E54C8A2D057}"/>
          </ac:spMkLst>
        </pc:spChg>
        <pc:picChg chg="add mod">
          <ac:chgData name="Rushikesh Pawar" userId="43c8d979-f9ed-401f-aa46-f6de4dc291ba" providerId="ADAL" clId="{5FA2E6CB-1B3E-4103-8BD1-489F0965BA13}" dt="2024-02-25T16:05:22.508" v="91" actId="1076"/>
          <ac:picMkLst>
            <pc:docMk/>
            <pc:sldMk cId="3709780648" sldId="259"/>
            <ac:picMk id="7" creationId="{F7D0B3F3-CE8D-8791-C3F5-A15DDF6EADCA}"/>
          </ac:picMkLst>
        </pc:picChg>
      </pc:sldChg>
      <pc:sldChg chg="new del">
        <pc:chgData name="Rushikesh Pawar" userId="43c8d979-f9ed-401f-aa46-f6de4dc291ba" providerId="ADAL" clId="{5FA2E6CB-1B3E-4103-8BD1-489F0965BA13}" dt="2024-02-25T16:06:54.597" v="127" actId="47"/>
        <pc:sldMkLst>
          <pc:docMk/>
          <pc:sldMk cId="1818562554" sldId="260"/>
        </pc:sldMkLst>
      </pc:sldChg>
      <pc:sldChg chg="delSp modSp add mod">
        <pc:chgData name="Rushikesh Pawar" userId="43c8d979-f9ed-401f-aa46-f6de4dc291ba" providerId="ADAL" clId="{5FA2E6CB-1B3E-4103-8BD1-489F0965BA13}" dt="2024-02-25T16:39:34.285" v="486" actId="20577"/>
        <pc:sldMkLst>
          <pc:docMk/>
          <pc:sldMk cId="1375409463" sldId="261"/>
        </pc:sldMkLst>
        <pc:spChg chg="mod">
          <ac:chgData name="Rushikesh Pawar" userId="43c8d979-f9ed-401f-aa46-f6de4dc291ba" providerId="ADAL" clId="{5FA2E6CB-1B3E-4103-8BD1-489F0965BA13}" dt="2024-02-25T16:09:35.243" v="152" actId="20577"/>
          <ac:spMkLst>
            <pc:docMk/>
            <pc:sldMk cId="1375409463" sldId="261"/>
            <ac:spMk id="2" creationId="{E18E0E8D-D79E-9B3D-6B84-5E204CBAAFAA}"/>
          </ac:spMkLst>
        </pc:spChg>
        <pc:spChg chg="mod">
          <ac:chgData name="Rushikesh Pawar" userId="43c8d979-f9ed-401f-aa46-f6de4dc291ba" providerId="ADAL" clId="{5FA2E6CB-1B3E-4103-8BD1-489F0965BA13}" dt="2024-02-25T16:39:34.285" v="486" actId="20577"/>
          <ac:spMkLst>
            <pc:docMk/>
            <pc:sldMk cId="1375409463" sldId="261"/>
            <ac:spMk id="3" creationId="{6609515D-D7AD-35B1-D0C1-56E6C84723DE}"/>
          </ac:spMkLst>
        </pc:spChg>
        <pc:picChg chg="del">
          <ac:chgData name="Rushikesh Pawar" userId="43c8d979-f9ed-401f-aa46-f6de4dc291ba" providerId="ADAL" clId="{5FA2E6CB-1B3E-4103-8BD1-489F0965BA13}" dt="2024-02-25T16:07:09.278" v="151" actId="478"/>
          <ac:picMkLst>
            <pc:docMk/>
            <pc:sldMk cId="1375409463" sldId="261"/>
            <ac:picMk id="7" creationId="{62F4FB43-9BD0-FF24-A0E1-59649568D71E}"/>
          </ac:picMkLst>
        </pc:picChg>
      </pc:sldChg>
      <pc:sldChg chg="addSp modSp add mod">
        <pc:chgData name="Rushikesh Pawar" userId="43c8d979-f9ed-401f-aa46-f6de4dc291ba" providerId="ADAL" clId="{5FA2E6CB-1B3E-4103-8BD1-489F0965BA13}" dt="2024-02-25T16:57:09.674" v="545" actId="1076"/>
        <pc:sldMkLst>
          <pc:docMk/>
          <pc:sldMk cId="1084251500" sldId="262"/>
        </pc:sldMkLst>
        <pc:spChg chg="mod">
          <ac:chgData name="Rushikesh Pawar" userId="43c8d979-f9ed-401f-aa46-f6de4dc291ba" providerId="ADAL" clId="{5FA2E6CB-1B3E-4103-8BD1-489F0965BA13}" dt="2024-02-25T16:54:28.436" v="510" actId="20577"/>
          <ac:spMkLst>
            <pc:docMk/>
            <pc:sldMk cId="1084251500" sldId="262"/>
            <ac:spMk id="3" creationId="{E7123B1E-C2C9-DBBE-374F-2C097C56322F}"/>
          </ac:spMkLst>
        </pc:spChg>
        <pc:spChg chg="add mod">
          <ac:chgData name="Rushikesh Pawar" userId="43c8d979-f9ed-401f-aa46-f6de4dc291ba" providerId="ADAL" clId="{5FA2E6CB-1B3E-4103-8BD1-489F0965BA13}" dt="2024-02-25T16:57:09.674" v="545" actId="1076"/>
          <ac:spMkLst>
            <pc:docMk/>
            <pc:sldMk cId="1084251500" sldId="262"/>
            <ac:spMk id="8" creationId="{1BBAC189-5170-EF31-21E2-21C6D11E0867}"/>
          </ac:spMkLst>
        </pc:spChg>
        <pc:picChg chg="add mod">
          <ac:chgData name="Rushikesh Pawar" userId="43c8d979-f9ed-401f-aa46-f6de4dc291ba" providerId="ADAL" clId="{5FA2E6CB-1B3E-4103-8BD1-489F0965BA13}" dt="2024-02-25T16:54:48.609" v="514" actId="1076"/>
          <ac:picMkLst>
            <pc:docMk/>
            <pc:sldMk cId="1084251500" sldId="262"/>
            <ac:picMk id="7" creationId="{4F3A2DF7-8645-7D45-9970-945489594541}"/>
          </ac:picMkLst>
        </pc:picChg>
      </pc:sldChg>
      <pc:sldChg chg="delSp modSp add mod">
        <pc:chgData name="Rushikesh Pawar" userId="43c8d979-f9ed-401f-aa46-f6de4dc291ba" providerId="ADAL" clId="{5FA2E6CB-1B3E-4103-8BD1-489F0965BA13}" dt="2024-02-25T17:09:09.783" v="578" actId="20577"/>
        <pc:sldMkLst>
          <pc:docMk/>
          <pc:sldMk cId="3420422591" sldId="263"/>
        </pc:sldMkLst>
        <pc:spChg chg="mod">
          <ac:chgData name="Rushikesh Pawar" userId="43c8d979-f9ed-401f-aa46-f6de4dc291ba" providerId="ADAL" clId="{5FA2E6CB-1B3E-4103-8BD1-489F0965BA13}" dt="2024-02-25T17:09:09.783" v="578" actId="20577"/>
          <ac:spMkLst>
            <pc:docMk/>
            <pc:sldMk cId="3420422591" sldId="263"/>
            <ac:spMk id="3" creationId="{2E4870F4-FCA0-86BD-C878-74A071D7BBE8}"/>
          </ac:spMkLst>
        </pc:spChg>
        <pc:spChg chg="del">
          <ac:chgData name="Rushikesh Pawar" userId="43c8d979-f9ed-401f-aa46-f6de4dc291ba" providerId="ADAL" clId="{5FA2E6CB-1B3E-4103-8BD1-489F0965BA13}" dt="2024-02-25T17:08:36.286" v="548" actId="478"/>
          <ac:spMkLst>
            <pc:docMk/>
            <pc:sldMk cId="3420422591" sldId="263"/>
            <ac:spMk id="8" creationId="{C873269F-09D3-6CF4-CA54-C572022B522D}"/>
          </ac:spMkLst>
        </pc:spChg>
        <pc:picChg chg="del">
          <ac:chgData name="Rushikesh Pawar" userId="43c8d979-f9ed-401f-aa46-f6de4dc291ba" providerId="ADAL" clId="{5FA2E6CB-1B3E-4103-8BD1-489F0965BA13}" dt="2024-02-25T17:08:31.473" v="547" actId="478"/>
          <ac:picMkLst>
            <pc:docMk/>
            <pc:sldMk cId="3420422591" sldId="263"/>
            <ac:picMk id="7" creationId="{664F9E29-03B4-D61A-0EFB-3524C5B7FC95}"/>
          </ac:picMkLst>
        </pc:picChg>
      </pc:sldChg>
    </pc:docChg>
  </pc:docChgLst>
  <pc:docChgLst>
    <pc:chgData name="Vivek Shrikrishna Dhamale" userId="db88e37f-ba7c-4f0c-8b40-8332a6724cb0" providerId="ADAL" clId="{A3A3E3E4-30A3-44F9-AD7A-B3B3C49975B2}"/>
    <pc:docChg chg="custSel modSld">
      <pc:chgData name="Vivek Shrikrishna Dhamale" userId="db88e37f-ba7c-4f0c-8b40-8332a6724cb0" providerId="ADAL" clId="{A3A3E3E4-30A3-44F9-AD7A-B3B3C49975B2}" dt="2024-03-01T04:30:32.149" v="35" actId="20577"/>
      <pc:docMkLst>
        <pc:docMk/>
      </pc:docMkLst>
      <pc:sldChg chg="modSp mod">
        <pc:chgData name="Vivek Shrikrishna Dhamale" userId="db88e37f-ba7c-4f0c-8b40-8332a6724cb0" providerId="ADAL" clId="{A3A3E3E4-30A3-44F9-AD7A-B3B3C49975B2}" dt="2024-03-01T04:30:32.149" v="35" actId="20577"/>
        <pc:sldMkLst>
          <pc:docMk/>
          <pc:sldMk cId="2141800727" sldId="265"/>
        </pc:sldMkLst>
        <pc:spChg chg="mod">
          <ac:chgData name="Vivek Shrikrishna Dhamale" userId="db88e37f-ba7c-4f0c-8b40-8332a6724cb0" providerId="ADAL" clId="{A3A3E3E4-30A3-44F9-AD7A-B3B3C49975B2}" dt="2024-03-01T04:30:32.149" v="35" actId="20577"/>
          <ac:spMkLst>
            <pc:docMk/>
            <pc:sldMk cId="2141800727" sldId="265"/>
            <ac:spMk id="3" creationId="{37366462-E676-7C9A-6F87-E08457A476FB}"/>
          </ac:spMkLst>
        </pc:spChg>
      </pc:sldChg>
      <pc:sldChg chg="modSp mod">
        <pc:chgData name="Vivek Shrikrishna Dhamale" userId="db88e37f-ba7c-4f0c-8b40-8332a6724cb0" providerId="ADAL" clId="{A3A3E3E4-30A3-44F9-AD7A-B3B3C49975B2}" dt="2024-02-26T09:19:05.940" v="10" actId="6549"/>
        <pc:sldMkLst>
          <pc:docMk/>
          <pc:sldMk cId="357273071" sldId="267"/>
        </pc:sldMkLst>
        <pc:spChg chg="mod">
          <ac:chgData name="Vivek Shrikrishna Dhamale" userId="db88e37f-ba7c-4f0c-8b40-8332a6724cb0" providerId="ADAL" clId="{A3A3E3E4-30A3-44F9-AD7A-B3B3C49975B2}" dt="2024-02-26T09:19:05.940" v="10" actId="6549"/>
          <ac:spMkLst>
            <pc:docMk/>
            <pc:sldMk cId="357273071" sldId="267"/>
            <ac:spMk id="3" creationId="{C58EA059-AB07-4401-0C21-6960FD6D4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F66-7477-4F75-A7C8-D4C5E0AC3FC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10B-D9FF-4267-A7E5-4ACFEE2F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08869" y="1121801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51536" y="1121801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30204" y="1121801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785766" y="884837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514581" y="884837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44655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1663" y="884837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30204" y="884837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08869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51536" y="884837"/>
            <a:ext cx="27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320594" y="621750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053180" y="621750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785766" y="621750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514581" y="621750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7077" y="18008"/>
            <a:ext cx="230742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79782"/>
            <a:ext cx="684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58266"/>
            <a:ext cx="684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3119717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852836" y="354958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87735" y="354958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320594" y="354958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053180" y="354958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69274" y="1121801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69274" y="884837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254124" y="5901000"/>
            <a:ext cx="1878078" cy="915514"/>
            <a:chOff x="3802302" y="177382"/>
            <a:chExt cx="3192821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2038980" cy="130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3192821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1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5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104-3242-4F0D-A9DC-DCA357B4561A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8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A9E3-6C7B-43C6-AAF6-EF70644DAF17}" type="datetime5">
              <a:rPr lang="en-US" smtClean="0"/>
              <a:t>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0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254124" y="5901000"/>
            <a:ext cx="1878078" cy="915514"/>
            <a:chOff x="7254124" y="5901000"/>
            <a:chExt cx="187807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199367" cy="769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8780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4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310AEBF3-72F9-474C-876E-94EDC4C97D61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1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2" y="6356351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400"/>
              <a:t>Automated extraction of optimal visual prompts for foundational models in medical image segmentation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/>
              <a:t>Presented by</a:t>
            </a:r>
          </a:p>
          <a:p>
            <a:pPr algn="l"/>
            <a:r>
              <a:rPr lang="en-US" sz="2000"/>
              <a:t>1. Dhamale Vivek Shrikrishna (23-1-22864)</a:t>
            </a:r>
          </a:p>
          <a:p>
            <a:pPr algn="l"/>
            <a:r>
              <a:rPr lang="en-US" sz="2000"/>
              <a:t>2. Pawar Rushikesh Gajanansa (23-1-22581)</a:t>
            </a:r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1EEF-6CA3-397E-0F4E-418A9F75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8AA-C28E-C694-43F7-08346D1C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Dataset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9341-24D3-1F5C-0806-967858B2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use Breast Ultrasound Images from BUSI dataset [</a:t>
            </a:r>
            <a:r>
              <a:rPr lang="en-US" sz="2400" dirty="0">
                <a:hlinkClick r:id="rId2" action="ppaction://hlinksldjump"/>
              </a:rPr>
              <a:t>6</a:t>
            </a:r>
            <a:r>
              <a:rPr lang="en-US" sz="2400" dirty="0"/>
              <a:t>] for initial validation of our method. </a:t>
            </a:r>
          </a:p>
          <a:p>
            <a:endParaRPr lang="en-US" sz="2400" dirty="0"/>
          </a:p>
          <a:p>
            <a:r>
              <a:rPr lang="en-US" sz="2400" dirty="0"/>
              <a:t>Prompts generated should be such that segmentation performance is comparable with results of </a:t>
            </a:r>
            <a:r>
              <a:rPr lang="en-US" sz="2400" dirty="0" err="1"/>
              <a:t>BreastSAM</a:t>
            </a:r>
            <a:r>
              <a:rPr lang="en-US" sz="2400" dirty="0"/>
              <a:t> [</a:t>
            </a:r>
            <a:r>
              <a:rPr lang="en-US" sz="2400" dirty="0">
                <a:hlinkClick r:id="rId2" action="ppaction://hlinksldjump"/>
              </a:rPr>
              <a:t>2</a:t>
            </a:r>
            <a:r>
              <a:rPr lang="en-US" sz="2400" dirty="0"/>
              <a:t>]</a:t>
            </a:r>
          </a:p>
          <a:p>
            <a:r>
              <a:rPr lang="en-US" sz="2400" dirty="0"/>
              <a:t>Hence, we will use the same metrics of </a:t>
            </a:r>
            <a:r>
              <a:rPr lang="en-US" sz="2400" dirty="0" err="1"/>
              <a:t>BreastSAM</a:t>
            </a:r>
            <a:r>
              <a:rPr lang="en-US" sz="2400" dirty="0"/>
              <a:t> [</a:t>
            </a:r>
            <a:r>
              <a:rPr lang="en-US" sz="2400" dirty="0">
                <a:hlinkClick r:id="rId2" action="ppaction://hlinksldjump"/>
              </a:rPr>
              <a:t>2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36FA-9F5C-83E4-BD8A-6B6CA98D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160D-4122-4773-97FF-0ED5EEB92B5C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166-8746-7E90-64C2-3E7A382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3BE30-253E-786C-3285-D8B4776D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68825"/>
            <a:ext cx="7886700" cy="10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CAAE4-3EE9-CF82-A712-A5AAF908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2A04-3EC7-8809-3BE7-2380F9CE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Future work/Goals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059-AB07-4401-0C21-6960FD6D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Milestone Presentation (mid March)</a:t>
            </a:r>
          </a:p>
          <a:p>
            <a:pPr lvl="1"/>
            <a:r>
              <a:rPr lang="en-US" sz="2000" dirty="0"/>
              <a:t>Implementation of </a:t>
            </a:r>
            <a:r>
              <a:rPr lang="en-US" sz="2000" dirty="0" err="1"/>
              <a:t>BreastSAM</a:t>
            </a:r>
            <a:r>
              <a:rPr lang="en-US" sz="2000" dirty="0"/>
              <a:t> and getting hands-on experience.</a:t>
            </a:r>
          </a:p>
          <a:p>
            <a:pPr lvl="1"/>
            <a:r>
              <a:rPr lang="en-US" sz="2000" dirty="0"/>
              <a:t>Studying and implementing different CAMs</a:t>
            </a:r>
          </a:p>
          <a:p>
            <a:pPr lvl="1"/>
            <a:endParaRPr lang="en-US" sz="2000" dirty="0"/>
          </a:p>
          <a:p>
            <a:r>
              <a:rPr lang="en-US" sz="2400" dirty="0"/>
              <a:t>Final Presentation (May)</a:t>
            </a:r>
          </a:p>
          <a:p>
            <a:pPr lvl="1"/>
            <a:r>
              <a:rPr lang="en-US" sz="2000" dirty="0"/>
              <a:t>Extracting different types of prompts (box, mask, points) from CAMs</a:t>
            </a:r>
          </a:p>
          <a:p>
            <a:pPr lvl="1"/>
            <a:r>
              <a:rPr lang="en-US" sz="2000" dirty="0"/>
              <a:t>Evaluating segmentation performance using our autogenerated prompts against </a:t>
            </a:r>
            <a:r>
              <a:rPr lang="en-US" sz="2000" dirty="0" err="1"/>
              <a:t>BreastSAM’s</a:t>
            </a:r>
            <a:r>
              <a:rPr lang="en-US" sz="2000" dirty="0"/>
              <a:t> performance</a:t>
            </a:r>
          </a:p>
          <a:p>
            <a:pPr lvl="1"/>
            <a:r>
              <a:rPr lang="en-US" sz="2000" dirty="0"/>
              <a:t>Evaluating performance of different types of prompts.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CD40-E8EC-5860-32F8-92E760F8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9F0-6C3E-4D98-A89C-80202A161E7F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2B24F-994F-A450-EBA9-22CE2E2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57A6-384D-08B9-243A-F2836CAC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01A-C628-8689-7C91-68446311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References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2FCAFB9-F35E-EA7F-3639-6D652DB3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11441"/>
              </p:ext>
            </p:extLst>
          </p:nvPr>
        </p:nvGraphicFramePr>
        <p:xfrm>
          <a:off x="628650" y="1733721"/>
          <a:ext cx="7824315" cy="4262037"/>
        </p:xfrm>
        <a:graphic>
          <a:graphicData uri="http://schemas.openxmlformats.org/drawingml/2006/table">
            <a:tbl>
              <a:tblPr firstRow="1" firstCol="1" bandRow="1"/>
              <a:tblGrid>
                <a:gridCol w="300936">
                  <a:extLst>
                    <a:ext uri="{9D8B030D-6E8A-4147-A177-3AD203B41FA5}">
                      <a16:colId xmlns:a16="http://schemas.microsoft.com/office/drawing/2014/main" val="2974072326"/>
                    </a:ext>
                  </a:extLst>
                </a:gridCol>
                <a:gridCol w="7523379">
                  <a:extLst>
                    <a:ext uri="{9D8B030D-6E8A-4147-A177-3AD203B41FA5}">
                      <a16:colId xmlns:a16="http://schemas.microsoft.com/office/drawing/2014/main" val="3388188482"/>
                    </a:ext>
                  </a:extLst>
                </a:gridCol>
              </a:tblGrid>
              <a:tr h="327849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[1]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A. Kirillov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‘Segment Anything’,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[cs.CV]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81891"/>
                  </a:ext>
                </a:extLst>
              </a:tr>
              <a:tr h="9835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[2]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M. Hu, Y. Li, and X. Yang, ‘BreastSAM: A Study of Segment Anything Model for Breast Tumor Detection in Ultrasound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[eess.IV]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15100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[3]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J. Ma, Y. He, F. Li, L. Han, C. You, and B. Wang, ‘Segment Anything in Medical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[eess.IV]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392346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[4]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Q. Wu, Y. Zhang, and M. </a:t>
                      </a:r>
                      <a:r>
                        <a:rPr lang="en-IN" sz="200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Elbatel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‘Self-Prompting Large Vision Models for Few-Shot Medical Image Segmentation’, 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[cs.CV]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34117"/>
                  </a:ext>
                </a:extLst>
              </a:tr>
              <a:tr h="9835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[5]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S. Na, Y. Guo, F. Jiang, H. Ma, and J. Huang, ‘Segment Any Cell: A SAM-based Auto-prompting Fine-tuning Framework for Nuclei Segmentation’, 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eess.IV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2024.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80025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[6]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W. Al-</a:t>
                      </a:r>
                      <a:r>
                        <a:rPr lang="en-IN" sz="200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Dhabyani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M. Gomaa, H. Khaled, and A. Fahmy, ‘Dataset of breast ultrasound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Data in Brief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vol. 28, p. 104863, 2020.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1889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1E55-0208-EEA4-79E0-8A829C7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6C4E-164A-4037-A4CB-44C9B7399DDD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ACCD-F3AF-4BCC-4B15-816B8FC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B96E-09C0-A81F-9F88-42C418EC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44DD-4082-D730-C717-2E4D5F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Thank You!</a:t>
            </a:r>
            <a:br>
              <a:rPr lang="en-IN" sz="3600" dirty="0"/>
            </a:br>
            <a:r>
              <a:rPr lang="en-IN" sz="3600" dirty="0"/>
              <a:t>Any Questions ???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81F3-09ED-1E6D-3AB7-25C371E5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ABC9-0D2B-4DF2-B4BE-B4C3187D5D61}" type="datetime5">
              <a:rPr lang="en-US" smtClean="0"/>
              <a:t>1-Mar-24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4BB9C-CD5E-D1EE-23F3-7060C691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DCDD-6393-A2CF-F5D9-50513770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DCBC-629D-D75E-1FDA-7B53EAAE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Challenges in training large-scale deep learning models for medical image segmentation</a:t>
            </a:r>
          </a:p>
          <a:p>
            <a:pPr lvl="1"/>
            <a:r>
              <a:rPr lang="en-US"/>
              <a:t> lack of publicly available data, because of privacy reasons.</a:t>
            </a:r>
          </a:p>
          <a:p>
            <a:pPr lvl="1"/>
            <a:r>
              <a:rPr lang="en-IN"/>
              <a:t> </a:t>
            </a:r>
            <a:r>
              <a:rPr lang="en-US"/>
              <a:t>lack of quality annotations, because of time consuming nature of task.</a:t>
            </a:r>
          </a:p>
          <a:p>
            <a:r>
              <a:rPr lang="en-US"/>
              <a:t>One solution could be</a:t>
            </a:r>
          </a:p>
          <a:p>
            <a:pPr lvl="1"/>
            <a:r>
              <a:rPr lang="en-IN"/>
              <a:t>Vision foundation models</a:t>
            </a:r>
          </a:p>
          <a:p>
            <a:pPr lvl="1"/>
            <a:r>
              <a:rPr lang="en-US"/>
              <a:t>Recent ongoing approach is to employ </a:t>
            </a:r>
            <a:r>
              <a:rPr lang="en-US" err="1"/>
              <a:t>promptable</a:t>
            </a:r>
            <a:r>
              <a:rPr lang="en-US"/>
              <a:t> foundation models pretrained from natural images and adopt them for medical image segmentation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CAC8-80C9-2742-543B-6A86F3A6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295E-5FEA-464B-880F-EE9A23B5DA07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83D17-9B39-780E-5511-C05FB3C8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54DE4-516D-61DF-3875-AE0C09143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D962-FC5A-9A25-854A-9554D826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7DAB-C4F6-B996-8903-780DB3DD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SAM (Segment Anything Model, developed by Meta) (April 2023) [</a:t>
            </a:r>
            <a:r>
              <a:rPr lang="en-US">
                <a:hlinkClick r:id="rId2" action="ppaction://hlinksldjump"/>
              </a:rPr>
              <a:t>1</a:t>
            </a:r>
            <a:r>
              <a:rPr lang="en-US"/>
              <a:t>]</a:t>
            </a:r>
            <a:endParaRPr lang="en-IN"/>
          </a:p>
          <a:p>
            <a:pPr lvl="1"/>
            <a:r>
              <a:rPr lang="en-US"/>
              <a:t>pretrained on natural images to return valid segmentation mask for a relevant prompt</a:t>
            </a:r>
            <a:endParaRPr lang="en-IN"/>
          </a:p>
          <a:p>
            <a:pPr lvl="1"/>
            <a:r>
              <a:rPr lang="en-US"/>
              <a:t>Visual prompts: foreground/background points, a rough box or mask</a:t>
            </a:r>
            <a:endParaRPr lang="en-IN"/>
          </a:p>
          <a:p>
            <a:pPr lvl="1"/>
            <a:r>
              <a:rPr lang="en-US"/>
              <a:t>However, SAMs typically involve providing manual prompts.</a:t>
            </a:r>
          </a:p>
          <a:p>
            <a:r>
              <a:rPr lang="en-US"/>
              <a:t>Scope of Improvement:</a:t>
            </a:r>
          </a:p>
          <a:p>
            <a:pPr lvl="1"/>
            <a:r>
              <a:rPr lang="en-US"/>
              <a:t>Automating the prompt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681B-18A4-746F-F71C-F7629DB8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E754-9B65-433B-8CEA-0B8DAC1416A1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8CCA2-1D1D-7943-3979-D0812A26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60CD-C909-CBD1-14BA-A5168DD8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2D9-4947-3041-8ECC-E06EC770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SAM: </a:t>
            </a:r>
            <a:r>
              <a:rPr lang="en-IN" sz="3600" err="1"/>
              <a:t>Promptable</a:t>
            </a:r>
            <a:r>
              <a:rPr lang="en-IN" sz="3600"/>
              <a:t>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DC24-A164-2049-F467-1E54C8A2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AD98-5037-3394-AC63-035C06B4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7C9-B215-4F1F-B373-98576F6762B9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1D19-7568-B307-8EC6-1953D4A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B3F3-CE8D-8791-C3F5-A15DDF6E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55" y="1581319"/>
            <a:ext cx="6315489" cy="426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DDFB1-31FA-3B83-611C-473DEDB37237}"/>
              </a:ext>
            </a:extLst>
          </p:cNvPr>
          <p:cNvSpPr txBox="1"/>
          <p:nvPr/>
        </p:nvSpPr>
        <p:spPr>
          <a:xfrm>
            <a:off x="2631518" y="5954070"/>
            <a:ext cx="37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Image taken from original paper [</a:t>
            </a:r>
            <a:r>
              <a:rPr lang="en-IN">
                <a:hlinkClick r:id="rId3" action="ppaction://hlinksldjump"/>
              </a:rPr>
              <a:t>1</a:t>
            </a:r>
            <a:r>
              <a:rPr lang="en-IN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978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1908-4EEA-1D3C-6DD1-2E09891A8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0E8D-D79E-9B3D-6B84-5E204CB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Literature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515D-D7AD-35B1-D0C1-56E6C847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err="1"/>
              <a:t>BreastSAM</a:t>
            </a:r>
            <a:r>
              <a:rPr lang="en-US" sz="2400"/>
              <a:t>: A Study of Segment Anything Model for Breast Tumor Detection in Ultrasound Images (May 2023)[</a:t>
            </a:r>
            <a:r>
              <a:rPr lang="en-US" sz="2400">
                <a:hlinkClick r:id="rId2" action="ppaction://hlinksldjump"/>
              </a:rPr>
              <a:t>2</a:t>
            </a:r>
            <a:r>
              <a:rPr lang="en-US" sz="2400"/>
              <a:t>]</a:t>
            </a:r>
          </a:p>
          <a:p>
            <a:pPr lvl="1"/>
            <a:r>
              <a:rPr lang="en-US" sz="2000"/>
              <a:t>This study shows that, SAM can be used for segmentation of medical images.</a:t>
            </a:r>
          </a:p>
          <a:p>
            <a:pPr lvl="1"/>
            <a:r>
              <a:rPr lang="en-US" sz="2000"/>
              <a:t>Also compares the performance of SAM with and without prompts and there is a significant increase in performance when prompts are given.</a:t>
            </a:r>
          </a:p>
          <a:p>
            <a:pPr lvl="1"/>
            <a:r>
              <a:rPr lang="en-US" sz="2000"/>
              <a:t>Uses Manual Prompts !!!</a:t>
            </a:r>
          </a:p>
          <a:p>
            <a:r>
              <a:rPr lang="en-US" sz="2400" err="1"/>
              <a:t>MedSAM</a:t>
            </a:r>
            <a:r>
              <a:rPr lang="en-US" sz="2400"/>
              <a:t>: Segment anything in medical images                  (July 2023)[</a:t>
            </a:r>
            <a:r>
              <a:rPr lang="en-US" sz="2400">
                <a:hlinkClick r:id="rId2" action="ppaction://hlinksldjump"/>
              </a:rPr>
              <a:t>3</a:t>
            </a:r>
            <a:r>
              <a:rPr lang="en-US" sz="2400"/>
              <a:t>]</a:t>
            </a:r>
          </a:p>
          <a:p>
            <a:pPr lvl="1"/>
            <a:r>
              <a:rPr lang="en-US" sz="2000"/>
              <a:t>Fine tuned SAM on </a:t>
            </a:r>
            <a:r>
              <a:rPr lang="en-US" sz="2000" b="0" i="0">
                <a:solidFill>
                  <a:srgbClr val="222222"/>
                </a:solidFill>
                <a:effectLst/>
                <a:latin typeface="Harding"/>
              </a:rPr>
              <a:t>a large-scale medical image dataset with 1,570,263 image-mask pairs.</a:t>
            </a:r>
          </a:p>
          <a:p>
            <a:pPr lvl="1"/>
            <a:r>
              <a:rPr lang="en-US" sz="2000">
                <a:solidFill>
                  <a:srgbClr val="222222"/>
                </a:solidFill>
                <a:latin typeface="Harding"/>
              </a:rPr>
              <a:t>It also requires manual Prompts !!!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7934-5A18-7BA2-9BDB-09E8C0F1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BE08-16ED-4AA1-8E44-5C30C05150E3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13C84-5CC1-3C55-34F7-191602A5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1D1A-90FB-6BEF-8B07-CE3640594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F83-9237-0594-E3B9-E9BF457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Literature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3B1E-C2C9-DBBE-374F-2C097C56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Self-Prompting Large Vision Models for Few-Shot Medical Image Segmentation (Aug 2023) [</a:t>
            </a:r>
            <a:r>
              <a:rPr lang="en-US" sz="2400">
                <a:hlinkClick r:id="rId2" action="ppaction://hlinksldjump"/>
              </a:rPr>
              <a:t>4</a:t>
            </a:r>
            <a:r>
              <a:rPr lang="en-US" sz="240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2C2B6-8A05-CC26-2415-DD363488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48-C84D-420B-B233-81E2F355F366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D2FC-202A-81A1-F33D-AE8321BC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A2DF7-8645-7D45-9970-94548959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5" y="2680428"/>
            <a:ext cx="5231296" cy="2607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BAC189-5170-EF31-21E2-21C6D11E0867}"/>
              </a:ext>
            </a:extLst>
          </p:cNvPr>
          <p:cNvSpPr/>
          <p:nvPr/>
        </p:nvSpPr>
        <p:spPr>
          <a:xfrm>
            <a:off x="5095460" y="4616955"/>
            <a:ext cx="3154018" cy="8539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logistic regression to classify each pixel as background or mask to get the coarse mask.</a:t>
            </a:r>
            <a:r>
              <a:rPr lang="en-IN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C6F68-B229-17BC-6178-23659CAA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82" y="5562763"/>
            <a:ext cx="5488478" cy="718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A24C1-72AF-F051-77F8-F5AAD7F6FD0E}"/>
              </a:ext>
            </a:extLst>
          </p:cNvPr>
          <p:cNvSpPr txBox="1"/>
          <p:nvPr/>
        </p:nvSpPr>
        <p:spPr>
          <a:xfrm>
            <a:off x="3168989" y="6245099"/>
            <a:ext cx="37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Image taken from original paper </a:t>
            </a:r>
            <a:r>
              <a:rPr lang="en-US" sz="1800"/>
              <a:t>[</a:t>
            </a:r>
            <a:r>
              <a:rPr lang="en-US" sz="1800">
                <a:hlinkClick r:id="rId2" action="ppaction://hlinksldjump"/>
              </a:rPr>
              <a:t>4</a:t>
            </a:r>
            <a:r>
              <a:rPr lang="en-US" sz="1800"/>
              <a:t>]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5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8483-166F-889C-33C5-ABC61A96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8BAB-F311-29BD-849F-176DC1B5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Literature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0F4-FCA0-86BD-C878-74A071D7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Segment Any Cell: A SAM-based Auto-prompting Fine-tuning Framework for Nuclei Segmentation (Jan 2024) [</a:t>
            </a:r>
            <a:r>
              <a:rPr lang="en-US" sz="2400">
                <a:hlinkClick r:id="rId2" action="ppaction://hlinksldjump"/>
              </a:rPr>
              <a:t>5</a:t>
            </a:r>
            <a:r>
              <a:rPr lang="en-US" sz="2400"/>
              <a:t>]</a:t>
            </a:r>
          </a:p>
          <a:p>
            <a:pPr lvl="1"/>
            <a:r>
              <a:rPr lang="en-US" sz="2000"/>
              <a:t>In the segmentation of nuclei, a single image may contain hundreds to thousands of cells, making manual prompting impractical.</a:t>
            </a:r>
          </a:p>
          <a:p>
            <a:pPr lvl="1"/>
            <a:r>
              <a:rPr lang="en-US" sz="2000"/>
              <a:t>Their auto-prompt generator is an auxiliary neural network designed to automate the process of generating prompts.</a:t>
            </a:r>
          </a:p>
          <a:p>
            <a:pPr lvl="1"/>
            <a:r>
              <a:rPr lang="en-US" sz="2000"/>
              <a:t>They used </a:t>
            </a:r>
            <a:r>
              <a:rPr lang="en-US" sz="2000" err="1"/>
              <a:t>UNet</a:t>
            </a:r>
            <a:r>
              <a:rPr lang="en-US" sz="2000"/>
              <a:t>.</a:t>
            </a:r>
          </a:p>
          <a:p>
            <a:pPr lvl="1"/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D9CD-55F2-9F35-7897-D8744337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4146-122B-4066-844C-B367D3434E95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37A2-19B6-483E-AA5E-465A8C2F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D2F88-DAFB-8E0C-DF2D-AB58FE6E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58" y="4328288"/>
            <a:ext cx="6406401" cy="14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470F5-4FF5-D610-C94A-7578256B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987C-9F85-1BA9-9EEB-1B538F17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C481-AFCE-E4A3-2C29-8A88479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SAM has shown potential for medical image segmentation, But prompts are required!!</a:t>
            </a:r>
          </a:p>
          <a:p>
            <a:r>
              <a:rPr lang="en-US" sz="2400"/>
              <a:t>Existing work done in automated prompt generation is limited, and there is still scope of improvement.</a:t>
            </a:r>
          </a:p>
          <a:p>
            <a:r>
              <a:rPr lang="en-US" sz="2400"/>
              <a:t>In the proposed project, our aim is to investigate different techniques to automatically generate robust visual prompts (e.g., point or bounding box for the area of interest) </a:t>
            </a:r>
          </a:p>
          <a:p>
            <a:r>
              <a:rPr lang="en-US" sz="2400"/>
              <a:t>that can be later used by SAM for segmentation of anomalies</a:t>
            </a: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8F56-145C-0631-55CF-4D79199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105-B2F4-4D78-8EF5-0FC7B5549CD3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240F6-79F3-9CA7-2291-FCB53D1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48F4-6464-90D5-9584-F0E3C425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B842-EC37-8C57-A626-06D61B18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6462-E676-7C9A-6F87-E08457A4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explore approaches such class activation maps/feature saliency maps to generate visual prompts for foundation model (SAM).</a:t>
            </a:r>
          </a:p>
          <a:p>
            <a:r>
              <a:rPr lang="en-US" sz="2400" dirty="0"/>
              <a:t>This work will also involve evaluating accuracy of the downstream segmentation tasks with respect to </a:t>
            </a:r>
            <a:r>
              <a:rPr lang="en-US" sz="2400" dirty="0" err="1"/>
              <a:t>BreastSAM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10ED-F681-727B-3D05-7E9C71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7E9-8626-4963-ADA7-28A43BFA6DE6}" type="datetime5">
              <a:rPr lang="en-US" smtClean="0"/>
              <a:t>1-Mar-24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8AC0F-88F1-2EB5-FB0F-7117E9BF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0727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Sc-CDS-v2.potx" id="{59A8C1D1-1A3E-41D4-A4E0-35B357317F1F}" vid="{EC92949F-16A2-4175-BD07-89C1A4084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</Template>
  <TotalTime>13</TotalTime>
  <Words>863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Arvo</vt:lpstr>
      <vt:lpstr>Economica</vt:lpstr>
      <vt:lpstr>Wingdings</vt:lpstr>
      <vt:lpstr>Calibri</vt:lpstr>
      <vt:lpstr>Harding</vt:lpstr>
      <vt:lpstr>Cousine</vt:lpstr>
      <vt:lpstr>Courier New</vt:lpstr>
      <vt:lpstr>IISc-SERC-v2</vt:lpstr>
      <vt:lpstr>Automated extraction of optimal visual prompts for foundational models in medical image segmentation </vt:lpstr>
      <vt:lpstr>Introduction</vt:lpstr>
      <vt:lpstr>Introduction</vt:lpstr>
      <vt:lpstr>SAM: Promptable segmentation</vt:lpstr>
      <vt:lpstr>Literature works</vt:lpstr>
      <vt:lpstr>Literature works</vt:lpstr>
      <vt:lpstr>Literature works</vt:lpstr>
      <vt:lpstr>Problem Formulation</vt:lpstr>
      <vt:lpstr>Proposed Approach</vt:lpstr>
      <vt:lpstr>Dataset and Evaluation Criteria</vt:lpstr>
      <vt:lpstr>Future work/Goals</vt:lpstr>
      <vt:lpstr>References</vt:lpstr>
      <vt:lpstr>Thank You! Any Questions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extraction of optimal visual prompts for foundational models in medical image segmentation</dc:title>
  <dc:creator>Rushikesh Pawar</dc:creator>
  <cp:lastModifiedBy>Vivek Shrikrishna Dhamale</cp:lastModifiedBy>
  <cp:revision>1</cp:revision>
  <dcterms:created xsi:type="dcterms:W3CDTF">2024-02-25T13:04:34Z</dcterms:created>
  <dcterms:modified xsi:type="dcterms:W3CDTF">2024-03-01T04:30:43Z</dcterms:modified>
</cp:coreProperties>
</file>