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22"/>
  </p:notesMasterIdLst>
  <p:sldIdLst>
    <p:sldId id="256" r:id="rId2"/>
    <p:sldId id="259" r:id="rId3"/>
    <p:sldId id="264" r:id="rId4"/>
    <p:sldId id="265" r:id="rId5"/>
    <p:sldId id="266" r:id="rId6"/>
    <p:sldId id="270" r:id="rId7"/>
    <p:sldId id="271" r:id="rId8"/>
    <p:sldId id="280" r:id="rId9"/>
    <p:sldId id="272" r:id="rId10"/>
    <p:sldId id="273" r:id="rId11"/>
    <p:sldId id="274" r:id="rId12"/>
    <p:sldId id="279" r:id="rId13"/>
    <p:sldId id="281" r:id="rId14"/>
    <p:sldId id="275" r:id="rId15"/>
    <p:sldId id="277" r:id="rId16"/>
    <p:sldId id="278" r:id="rId17"/>
    <p:sldId id="267" r:id="rId18"/>
    <p:sldId id="268" r:id="rId19"/>
    <p:sldId id="276" r:id="rId20"/>
    <p:sldId id="269" r:id="rId21"/>
  </p:sldIdLst>
  <p:sldSz cx="9144000" cy="6858000" type="screen4x3"/>
  <p:notesSz cx="6858000" cy="9144000"/>
  <p:embeddedFontLst>
    <p:embeddedFont>
      <p:font typeface="Arvo" panose="020B0604020202020204" charset="0"/>
      <p:regular r:id="rId23"/>
      <p:bold r:id="rId24"/>
      <p:italic r:id="rId25"/>
      <p:boldItalic r:id="rId26"/>
    </p:embeddedFont>
    <p:embeddedFont>
      <p:font typeface="Cousine" panose="020B0604020202020204" charset="0"/>
      <p:regular r:id="rId27"/>
      <p:bold r:id="rId28"/>
      <p:italic r:id="rId29"/>
      <p:boldItalic r:id="rId30"/>
    </p:embeddedFont>
    <p:embeddedFont>
      <p:font typeface="Economica" panose="020B0604020202020204" charset="0"/>
      <p:regular r:id="rId31"/>
      <p:bold r:id="rId32"/>
      <p:italic r:id="rId33"/>
      <p:boldItalic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8512"/>
    <a:srgbClr val="009900"/>
    <a:srgbClr val="CCECFF"/>
    <a:srgbClr val="E5DEDB"/>
    <a:srgbClr val="F1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A5EDF4-1AEB-4D9C-819D-8EBCF6F6D8AF}" v="934" dt="2024-03-27T06:32:51.7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vek Shrikrishna Dhamale" userId="db88e37f-ba7c-4f0c-8b40-8332a6724cb0" providerId="ADAL" clId="{1B1D61CF-CDED-48F2-9FC1-549F479AA411}"/>
    <pc:docChg chg="custSel modSld">
      <pc:chgData name="Vivek Shrikrishna Dhamale" userId="db88e37f-ba7c-4f0c-8b40-8332a6724cb0" providerId="ADAL" clId="{1B1D61CF-CDED-48F2-9FC1-549F479AA411}" dt="2024-03-27T06:07:02.364" v="34" actId="20577"/>
      <pc:docMkLst>
        <pc:docMk/>
      </pc:docMkLst>
      <pc:sldChg chg="modSp mod">
        <pc:chgData name="Vivek Shrikrishna Dhamale" userId="db88e37f-ba7c-4f0c-8b40-8332a6724cb0" providerId="ADAL" clId="{1B1D61CF-CDED-48F2-9FC1-549F479AA411}" dt="2024-03-27T06:07:02.364" v="34" actId="20577"/>
        <pc:sldMkLst>
          <pc:docMk/>
          <pc:sldMk cId="94313069" sldId="275"/>
        </pc:sldMkLst>
        <pc:spChg chg="mod">
          <ac:chgData name="Vivek Shrikrishna Dhamale" userId="db88e37f-ba7c-4f0c-8b40-8332a6724cb0" providerId="ADAL" clId="{1B1D61CF-CDED-48F2-9FC1-549F479AA411}" dt="2024-03-27T06:07:02.364" v="34" actId="20577"/>
          <ac:spMkLst>
            <pc:docMk/>
            <pc:sldMk cId="94313069" sldId="275"/>
            <ac:spMk id="3" creationId="{FDF68FD3-652E-6E26-597A-C248EB66FEA5}"/>
          </ac:spMkLst>
        </pc:spChg>
      </pc:sldChg>
    </pc:docChg>
  </pc:docChgLst>
  <pc:docChgLst>
    <pc:chgData name="Rushikesh Pawar" userId="43c8d979-f9ed-401f-aa46-f6de4dc291ba" providerId="ADAL" clId="{7CA5EDF4-1AEB-4D9C-819D-8EBCF6F6D8AF}"/>
    <pc:docChg chg="undo redo custSel addSld delSld modSld sldOrd">
      <pc:chgData name="Rushikesh Pawar" userId="43c8d979-f9ed-401f-aa46-f6de4dc291ba" providerId="ADAL" clId="{7CA5EDF4-1AEB-4D9C-819D-8EBCF6F6D8AF}" dt="2024-03-27T06:32:51.768" v="5172" actId="313"/>
      <pc:docMkLst>
        <pc:docMk/>
      </pc:docMkLst>
      <pc:sldChg chg="del">
        <pc:chgData name="Rushikesh Pawar" userId="43c8d979-f9ed-401f-aa46-f6de4dc291ba" providerId="ADAL" clId="{7CA5EDF4-1AEB-4D9C-819D-8EBCF6F6D8AF}" dt="2024-03-27T03:37:35.840" v="0" actId="47"/>
        <pc:sldMkLst>
          <pc:docMk/>
          <pc:sldMk cId="92442293" sldId="257"/>
        </pc:sldMkLst>
      </pc:sldChg>
      <pc:sldChg chg="del">
        <pc:chgData name="Rushikesh Pawar" userId="43c8d979-f9ed-401f-aa46-f6de4dc291ba" providerId="ADAL" clId="{7CA5EDF4-1AEB-4D9C-819D-8EBCF6F6D8AF}" dt="2024-03-27T03:37:39.202" v="1" actId="47"/>
        <pc:sldMkLst>
          <pc:docMk/>
          <pc:sldMk cId="1613726847" sldId="258"/>
        </pc:sldMkLst>
      </pc:sldChg>
      <pc:sldChg chg="del">
        <pc:chgData name="Rushikesh Pawar" userId="43c8d979-f9ed-401f-aa46-f6de4dc291ba" providerId="ADAL" clId="{7CA5EDF4-1AEB-4D9C-819D-8EBCF6F6D8AF}" dt="2024-03-27T03:38:10.805" v="2" actId="47"/>
        <pc:sldMkLst>
          <pc:docMk/>
          <pc:sldMk cId="1375409463" sldId="261"/>
        </pc:sldMkLst>
      </pc:sldChg>
      <pc:sldChg chg="del">
        <pc:chgData name="Rushikesh Pawar" userId="43c8d979-f9ed-401f-aa46-f6de4dc291ba" providerId="ADAL" clId="{7CA5EDF4-1AEB-4D9C-819D-8EBCF6F6D8AF}" dt="2024-03-27T03:38:12.864" v="3" actId="47"/>
        <pc:sldMkLst>
          <pc:docMk/>
          <pc:sldMk cId="1084251500" sldId="262"/>
        </pc:sldMkLst>
      </pc:sldChg>
      <pc:sldChg chg="del">
        <pc:chgData name="Rushikesh Pawar" userId="43c8d979-f9ed-401f-aa46-f6de4dc291ba" providerId="ADAL" clId="{7CA5EDF4-1AEB-4D9C-819D-8EBCF6F6D8AF}" dt="2024-03-27T03:38:15.145" v="4" actId="47"/>
        <pc:sldMkLst>
          <pc:docMk/>
          <pc:sldMk cId="3420422591" sldId="263"/>
        </pc:sldMkLst>
      </pc:sldChg>
      <pc:sldChg chg="modSp mod">
        <pc:chgData name="Rushikesh Pawar" userId="43c8d979-f9ed-401f-aa46-f6de4dc291ba" providerId="ADAL" clId="{7CA5EDF4-1AEB-4D9C-819D-8EBCF6F6D8AF}" dt="2024-03-27T05:48:41.580" v="4211" actId="20577"/>
        <pc:sldMkLst>
          <pc:docMk/>
          <pc:sldMk cId="2141800727" sldId="265"/>
        </pc:sldMkLst>
        <pc:spChg chg="mod">
          <ac:chgData name="Rushikesh Pawar" userId="43c8d979-f9ed-401f-aa46-f6de4dc291ba" providerId="ADAL" clId="{7CA5EDF4-1AEB-4D9C-819D-8EBCF6F6D8AF}" dt="2024-03-27T05:48:41.580" v="4211" actId="20577"/>
          <ac:spMkLst>
            <pc:docMk/>
            <pc:sldMk cId="2141800727" sldId="265"/>
            <ac:spMk id="3" creationId="{37366462-E676-7C9A-6F87-E08457A476FB}"/>
          </ac:spMkLst>
        </pc:spChg>
      </pc:sldChg>
      <pc:sldChg chg="modSp mod">
        <pc:chgData name="Rushikesh Pawar" userId="43c8d979-f9ed-401f-aa46-f6de4dc291ba" providerId="ADAL" clId="{7CA5EDF4-1AEB-4D9C-819D-8EBCF6F6D8AF}" dt="2024-03-27T05:49:12.320" v="4222" actId="20577"/>
        <pc:sldMkLst>
          <pc:docMk/>
          <pc:sldMk cId="3540665895" sldId="266"/>
        </pc:sldMkLst>
        <pc:spChg chg="mod">
          <ac:chgData name="Rushikesh Pawar" userId="43c8d979-f9ed-401f-aa46-f6de4dc291ba" providerId="ADAL" clId="{7CA5EDF4-1AEB-4D9C-819D-8EBCF6F6D8AF}" dt="2024-03-27T05:49:12.320" v="4222" actId="20577"/>
          <ac:spMkLst>
            <pc:docMk/>
            <pc:sldMk cId="3540665895" sldId="266"/>
            <ac:spMk id="3" creationId="{99029341-24D3-1F5C-0806-967858B274B0}"/>
          </ac:spMkLst>
        </pc:spChg>
      </pc:sldChg>
      <pc:sldChg chg="modSp mod">
        <pc:chgData name="Rushikesh Pawar" userId="43c8d979-f9ed-401f-aa46-f6de4dc291ba" providerId="ADAL" clId="{7CA5EDF4-1AEB-4D9C-819D-8EBCF6F6D8AF}" dt="2024-03-27T06:31:26.841" v="5153" actId="20577"/>
        <pc:sldMkLst>
          <pc:docMk/>
          <pc:sldMk cId="357273071" sldId="267"/>
        </pc:sldMkLst>
        <pc:spChg chg="mod">
          <ac:chgData name="Rushikesh Pawar" userId="43c8d979-f9ed-401f-aa46-f6de4dc291ba" providerId="ADAL" clId="{7CA5EDF4-1AEB-4D9C-819D-8EBCF6F6D8AF}" dt="2024-03-27T06:31:26.841" v="5153" actId="20577"/>
          <ac:spMkLst>
            <pc:docMk/>
            <pc:sldMk cId="357273071" sldId="267"/>
            <ac:spMk id="3" creationId="{C58EA059-AB07-4401-0C21-6960FD6D4339}"/>
          </ac:spMkLst>
        </pc:spChg>
      </pc:sldChg>
      <pc:sldChg chg="add del">
        <pc:chgData name="Rushikesh Pawar" userId="43c8d979-f9ed-401f-aa46-f6de4dc291ba" providerId="ADAL" clId="{7CA5EDF4-1AEB-4D9C-819D-8EBCF6F6D8AF}" dt="2024-03-27T04:33:14.888" v="1787" actId="2696"/>
        <pc:sldMkLst>
          <pc:docMk/>
          <pc:sldMk cId="2452687491" sldId="268"/>
        </pc:sldMkLst>
      </pc:sldChg>
      <pc:sldChg chg="addSp delSp modSp new mod">
        <pc:chgData name="Rushikesh Pawar" userId="43c8d979-f9ed-401f-aa46-f6de4dc291ba" providerId="ADAL" clId="{7CA5EDF4-1AEB-4D9C-819D-8EBCF6F6D8AF}" dt="2024-03-27T05:10:04.276" v="3011" actId="20577"/>
        <pc:sldMkLst>
          <pc:docMk/>
          <pc:sldMk cId="2867220652" sldId="270"/>
        </pc:sldMkLst>
        <pc:spChg chg="del">
          <ac:chgData name="Rushikesh Pawar" userId="43c8d979-f9ed-401f-aa46-f6de4dc291ba" providerId="ADAL" clId="{7CA5EDF4-1AEB-4D9C-819D-8EBCF6F6D8AF}" dt="2024-03-27T03:41:44.183" v="6"/>
          <ac:spMkLst>
            <pc:docMk/>
            <pc:sldMk cId="2867220652" sldId="270"/>
            <ac:spMk id="2" creationId="{92F692B2-E38A-EDB2-8D2B-721CB89DE112}"/>
          </ac:spMkLst>
        </pc:spChg>
        <pc:spChg chg="mod">
          <ac:chgData name="Rushikesh Pawar" userId="43c8d979-f9ed-401f-aa46-f6de4dc291ba" providerId="ADAL" clId="{7CA5EDF4-1AEB-4D9C-819D-8EBCF6F6D8AF}" dt="2024-03-27T05:10:04.276" v="3011" actId="20577"/>
          <ac:spMkLst>
            <pc:docMk/>
            <pc:sldMk cId="2867220652" sldId="270"/>
            <ac:spMk id="3" creationId="{FE9D703C-EBCC-E8C4-EF05-9A288545C786}"/>
          </ac:spMkLst>
        </pc:spChg>
        <pc:spChg chg="add mod">
          <ac:chgData name="Rushikesh Pawar" userId="43c8d979-f9ed-401f-aa46-f6de4dc291ba" providerId="ADAL" clId="{7CA5EDF4-1AEB-4D9C-819D-8EBCF6F6D8AF}" dt="2024-03-27T03:41:52.621" v="20" actId="20577"/>
          <ac:spMkLst>
            <pc:docMk/>
            <pc:sldMk cId="2867220652" sldId="270"/>
            <ac:spMk id="6" creationId="{96F702E3-E753-AA2D-73F2-1DE4046EE906}"/>
          </ac:spMkLst>
        </pc:spChg>
        <pc:picChg chg="add mod">
          <ac:chgData name="Rushikesh Pawar" userId="43c8d979-f9ed-401f-aa46-f6de4dc291ba" providerId="ADAL" clId="{7CA5EDF4-1AEB-4D9C-819D-8EBCF6F6D8AF}" dt="2024-03-27T05:09:52.388" v="3005" actId="1035"/>
          <ac:picMkLst>
            <pc:docMk/>
            <pc:sldMk cId="2867220652" sldId="270"/>
            <ac:picMk id="8" creationId="{594BF24E-364C-279D-B53A-A2D5DD3F3DD0}"/>
          </ac:picMkLst>
        </pc:picChg>
      </pc:sldChg>
      <pc:sldChg chg="addSp modSp new mod">
        <pc:chgData name="Rushikesh Pawar" userId="43c8d979-f9ed-401f-aa46-f6de4dc291ba" providerId="ADAL" clId="{7CA5EDF4-1AEB-4D9C-819D-8EBCF6F6D8AF}" dt="2024-03-27T05:13:26.768" v="3143" actId="1076"/>
        <pc:sldMkLst>
          <pc:docMk/>
          <pc:sldMk cId="462724264" sldId="271"/>
        </pc:sldMkLst>
        <pc:spChg chg="mod">
          <ac:chgData name="Rushikesh Pawar" userId="43c8d979-f9ed-401f-aa46-f6de4dc291ba" providerId="ADAL" clId="{7CA5EDF4-1AEB-4D9C-819D-8EBCF6F6D8AF}" dt="2024-03-27T03:47:30.767" v="231"/>
          <ac:spMkLst>
            <pc:docMk/>
            <pc:sldMk cId="462724264" sldId="271"/>
            <ac:spMk id="2" creationId="{5F5C95FC-76A8-96C4-3E73-7943464A6F26}"/>
          </ac:spMkLst>
        </pc:spChg>
        <pc:spChg chg="mod">
          <ac:chgData name="Rushikesh Pawar" userId="43c8d979-f9ed-401f-aa46-f6de4dc291ba" providerId="ADAL" clId="{7CA5EDF4-1AEB-4D9C-819D-8EBCF6F6D8AF}" dt="2024-03-27T03:49:14.027" v="263" actId="20577"/>
          <ac:spMkLst>
            <pc:docMk/>
            <pc:sldMk cId="462724264" sldId="271"/>
            <ac:spMk id="3" creationId="{FDF68FD3-652E-6E26-597A-C248EB66FEA5}"/>
          </ac:spMkLst>
        </pc:spChg>
        <pc:graphicFrameChg chg="add mod">
          <ac:chgData name="Rushikesh Pawar" userId="43c8d979-f9ed-401f-aa46-f6de4dc291ba" providerId="ADAL" clId="{7CA5EDF4-1AEB-4D9C-819D-8EBCF6F6D8AF}" dt="2024-03-27T05:13:26.768" v="3143" actId="1076"/>
          <ac:graphicFrameMkLst>
            <pc:docMk/>
            <pc:sldMk cId="462724264" sldId="271"/>
            <ac:graphicFrameMk id="8" creationId="{D5A3A4FE-09E2-6CBF-141C-30B9AA731207}"/>
          </ac:graphicFrameMkLst>
        </pc:graphicFrameChg>
      </pc:sldChg>
      <pc:sldChg chg="delSp modSp add mod">
        <pc:chgData name="Rushikesh Pawar" userId="43c8d979-f9ed-401f-aa46-f6de4dc291ba" providerId="ADAL" clId="{7CA5EDF4-1AEB-4D9C-819D-8EBCF6F6D8AF}" dt="2024-03-27T06:28:28.114" v="5040" actId="20577"/>
        <pc:sldMkLst>
          <pc:docMk/>
          <pc:sldMk cId="3638365009" sldId="272"/>
        </pc:sldMkLst>
        <pc:spChg chg="mod">
          <ac:chgData name="Rushikesh Pawar" userId="43c8d979-f9ed-401f-aa46-f6de4dc291ba" providerId="ADAL" clId="{7CA5EDF4-1AEB-4D9C-819D-8EBCF6F6D8AF}" dt="2024-03-27T06:28:28.114" v="5040" actId="20577"/>
          <ac:spMkLst>
            <pc:docMk/>
            <pc:sldMk cId="3638365009" sldId="272"/>
            <ac:spMk id="3" creationId="{FDF68FD3-652E-6E26-597A-C248EB66FEA5}"/>
          </ac:spMkLst>
        </pc:spChg>
        <pc:graphicFrameChg chg="del">
          <ac:chgData name="Rushikesh Pawar" userId="43c8d979-f9ed-401f-aa46-f6de4dc291ba" providerId="ADAL" clId="{7CA5EDF4-1AEB-4D9C-819D-8EBCF6F6D8AF}" dt="2024-03-27T03:56:22.481" v="299" actId="478"/>
          <ac:graphicFrameMkLst>
            <pc:docMk/>
            <pc:sldMk cId="3638365009" sldId="272"/>
            <ac:graphicFrameMk id="8" creationId="{D5A3A4FE-09E2-6CBF-141C-30B9AA731207}"/>
          </ac:graphicFrameMkLst>
        </pc:graphicFrameChg>
      </pc:sldChg>
      <pc:sldChg chg="modSp add mod">
        <pc:chgData name="Rushikesh Pawar" userId="43c8d979-f9ed-401f-aa46-f6de4dc291ba" providerId="ADAL" clId="{7CA5EDF4-1AEB-4D9C-819D-8EBCF6F6D8AF}" dt="2024-03-27T04:14:29.581" v="1028" actId="5793"/>
        <pc:sldMkLst>
          <pc:docMk/>
          <pc:sldMk cId="3145629324" sldId="273"/>
        </pc:sldMkLst>
        <pc:spChg chg="mod">
          <ac:chgData name="Rushikesh Pawar" userId="43c8d979-f9ed-401f-aa46-f6de4dc291ba" providerId="ADAL" clId="{7CA5EDF4-1AEB-4D9C-819D-8EBCF6F6D8AF}" dt="2024-03-27T04:14:29.581" v="1028" actId="5793"/>
          <ac:spMkLst>
            <pc:docMk/>
            <pc:sldMk cId="3145629324" sldId="273"/>
            <ac:spMk id="3" creationId="{FDF68FD3-652E-6E26-597A-C248EB66FEA5}"/>
          </ac:spMkLst>
        </pc:spChg>
      </pc:sldChg>
      <pc:sldChg chg="new del">
        <pc:chgData name="Rushikesh Pawar" userId="43c8d979-f9ed-401f-aa46-f6de4dc291ba" providerId="ADAL" clId="{7CA5EDF4-1AEB-4D9C-819D-8EBCF6F6D8AF}" dt="2024-03-27T04:07:14.158" v="831" actId="47"/>
        <pc:sldMkLst>
          <pc:docMk/>
          <pc:sldMk cId="3294340191" sldId="273"/>
        </pc:sldMkLst>
      </pc:sldChg>
      <pc:sldChg chg="addSp delSp modSp new mod">
        <pc:chgData name="Rushikesh Pawar" userId="43c8d979-f9ed-401f-aa46-f6de4dc291ba" providerId="ADAL" clId="{7CA5EDF4-1AEB-4D9C-819D-8EBCF6F6D8AF}" dt="2024-03-27T06:29:25.230" v="5133" actId="20577"/>
        <pc:sldMkLst>
          <pc:docMk/>
          <pc:sldMk cId="1241326568" sldId="274"/>
        </pc:sldMkLst>
        <pc:spChg chg="mod">
          <ac:chgData name="Rushikesh Pawar" userId="43c8d979-f9ed-401f-aa46-f6de4dc291ba" providerId="ADAL" clId="{7CA5EDF4-1AEB-4D9C-819D-8EBCF6F6D8AF}" dt="2024-03-27T05:11:29.429" v="3040" actId="20577"/>
          <ac:spMkLst>
            <pc:docMk/>
            <pc:sldMk cId="1241326568" sldId="274"/>
            <ac:spMk id="2" creationId="{C980C509-BDA7-833B-9EBE-1D39AB02E1AC}"/>
          </ac:spMkLst>
        </pc:spChg>
        <pc:spChg chg="add del">
          <ac:chgData name="Rushikesh Pawar" userId="43c8d979-f9ed-401f-aa46-f6de4dc291ba" providerId="ADAL" clId="{7CA5EDF4-1AEB-4D9C-819D-8EBCF6F6D8AF}" dt="2024-03-27T04:18:13.668" v="1058" actId="3680"/>
          <ac:spMkLst>
            <pc:docMk/>
            <pc:sldMk cId="1241326568" sldId="274"/>
            <ac:spMk id="3" creationId="{D0F292E7-1FFB-FAA2-5B2B-B60F4BBB1F93}"/>
          </ac:spMkLst>
        </pc:spChg>
        <pc:spChg chg="add mod">
          <ac:chgData name="Rushikesh Pawar" userId="43c8d979-f9ed-401f-aa46-f6de4dc291ba" providerId="ADAL" clId="{7CA5EDF4-1AEB-4D9C-819D-8EBCF6F6D8AF}" dt="2024-03-27T06:29:25.230" v="5133" actId="20577"/>
          <ac:spMkLst>
            <pc:docMk/>
            <pc:sldMk cId="1241326568" sldId="274"/>
            <ac:spMk id="9" creationId="{E1935FEF-F099-2268-668E-8DAA77BF6362}"/>
          </ac:spMkLst>
        </pc:spChg>
        <pc:spChg chg="add del mod">
          <ac:chgData name="Rushikesh Pawar" userId="43c8d979-f9ed-401f-aa46-f6de4dc291ba" providerId="ADAL" clId="{7CA5EDF4-1AEB-4D9C-819D-8EBCF6F6D8AF}" dt="2024-03-27T06:19:55.664" v="4575" actId="478"/>
          <ac:spMkLst>
            <pc:docMk/>
            <pc:sldMk cId="1241326568" sldId="274"/>
            <ac:spMk id="10" creationId="{EA7B96B7-706F-5E49-B6B3-01173AB1339D}"/>
          </ac:spMkLst>
        </pc:spChg>
        <pc:graphicFrameChg chg="add del mod ord modGraphic">
          <ac:chgData name="Rushikesh Pawar" userId="43c8d979-f9ed-401f-aa46-f6de4dc291ba" providerId="ADAL" clId="{7CA5EDF4-1AEB-4D9C-819D-8EBCF6F6D8AF}" dt="2024-03-27T04:18:05.955" v="1057" actId="3680"/>
          <ac:graphicFrameMkLst>
            <pc:docMk/>
            <pc:sldMk cId="1241326568" sldId="274"/>
            <ac:graphicFrameMk id="6" creationId="{539943D3-93D1-F8E7-77F2-0C63B4A5B882}"/>
          </ac:graphicFrameMkLst>
        </pc:graphicFrameChg>
        <pc:graphicFrameChg chg="add mod ord modGraphic">
          <ac:chgData name="Rushikesh Pawar" userId="43c8d979-f9ed-401f-aa46-f6de4dc291ba" providerId="ADAL" clId="{7CA5EDF4-1AEB-4D9C-819D-8EBCF6F6D8AF}" dt="2024-03-27T06:27:49.035" v="5007" actId="2165"/>
          <ac:graphicFrameMkLst>
            <pc:docMk/>
            <pc:sldMk cId="1241326568" sldId="274"/>
            <ac:graphicFrameMk id="7" creationId="{6369945C-9F5D-4E32-2E2B-A9DA2A4E39D7}"/>
          </ac:graphicFrameMkLst>
        </pc:graphicFrameChg>
        <pc:graphicFrameChg chg="add mod">
          <ac:chgData name="Rushikesh Pawar" userId="43c8d979-f9ed-401f-aa46-f6de4dc291ba" providerId="ADAL" clId="{7CA5EDF4-1AEB-4D9C-819D-8EBCF6F6D8AF}" dt="2024-03-27T04:23:44.215" v="1283"/>
          <ac:graphicFrameMkLst>
            <pc:docMk/>
            <pc:sldMk cId="1241326568" sldId="274"/>
            <ac:graphicFrameMk id="8" creationId="{7492D0DF-7387-6747-48B3-7EBB7A4759C8}"/>
          </ac:graphicFrameMkLst>
        </pc:graphicFrameChg>
      </pc:sldChg>
      <pc:sldChg chg="modSp add mod ord">
        <pc:chgData name="Rushikesh Pawar" userId="43c8d979-f9ed-401f-aa46-f6de4dc291ba" providerId="ADAL" clId="{7CA5EDF4-1AEB-4D9C-819D-8EBCF6F6D8AF}" dt="2024-03-27T04:45:47.948" v="2264" actId="20577"/>
        <pc:sldMkLst>
          <pc:docMk/>
          <pc:sldMk cId="94313069" sldId="275"/>
        </pc:sldMkLst>
        <pc:spChg chg="mod">
          <ac:chgData name="Rushikesh Pawar" userId="43c8d979-f9ed-401f-aa46-f6de4dc291ba" providerId="ADAL" clId="{7CA5EDF4-1AEB-4D9C-819D-8EBCF6F6D8AF}" dt="2024-03-27T04:44:15.392" v="2181" actId="20577"/>
          <ac:spMkLst>
            <pc:docMk/>
            <pc:sldMk cId="94313069" sldId="275"/>
            <ac:spMk id="2" creationId="{5F5C95FC-76A8-96C4-3E73-7943464A6F26}"/>
          </ac:spMkLst>
        </pc:spChg>
        <pc:spChg chg="mod">
          <ac:chgData name="Rushikesh Pawar" userId="43c8d979-f9ed-401f-aa46-f6de4dc291ba" providerId="ADAL" clId="{7CA5EDF4-1AEB-4D9C-819D-8EBCF6F6D8AF}" dt="2024-03-27T04:45:47.948" v="2264" actId="20577"/>
          <ac:spMkLst>
            <pc:docMk/>
            <pc:sldMk cId="94313069" sldId="275"/>
            <ac:spMk id="3" creationId="{FDF68FD3-652E-6E26-597A-C248EB66FEA5}"/>
          </ac:spMkLst>
        </pc:spChg>
      </pc:sldChg>
      <pc:sldChg chg="addSp delSp modSp add del mod">
        <pc:chgData name="Rushikesh Pawar" userId="43c8d979-f9ed-401f-aa46-f6de4dc291ba" providerId="ADAL" clId="{7CA5EDF4-1AEB-4D9C-819D-8EBCF6F6D8AF}" dt="2024-03-27T04:26:58.739" v="1466" actId="2696"/>
        <pc:sldMkLst>
          <pc:docMk/>
          <pc:sldMk cId="3668454408" sldId="275"/>
        </pc:sldMkLst>
        <pc:spChg chg="mod">
          <ac:chgData name="Rushikesh Pawar" userId="43c8d979-f9ed-401f-aa46-f6de4dc291ba" providerId="ADAL" clId="{7CA5EDF4-1AEB-4D9C-819D-8EBCF6F6D8AF}" dt="2024-03-27T04:26:10.477" v="1455" actId="20577"/>
          <ac:spMkLst>
            <pc:docMk/>
            <pc:sldMk cId="3668454408" sldId="275"/>
            <ac:spMk id="2" creationId="{C980C509-BDA7-833B-9EBE-1D39AB02E1AC}"/>
          </ac:spMkLst>
        </pc:spChg>
        <pc:spChg chg="add mod">
          <ac:chgData name="Rushikesh Pawar" userId="43c8d979-f9ed-401f-aa46-f6de4dc291ba" providerId="ADAL" clId="{7CA5EDF4-1AEB-4D9C-819D-8EBCF6F6D8AF}" dt="2024-03-27T04:26:47.895" v="1465" actId="1076"/>
          <ac:spMkLst>
            <pc:docMk/>
            <pc:sldMk cId="3668454408" sldId="275"/>
            <ac:spMk id="6" creationId="{6BB2A093-95E9-30D7-D657-8DA0DF41F0F1}"/>
          </ac:spMkLst>
        </pc:spChg>
        <pc:spChg chg="add del">
          <ac:chgData name="Rushikesh Pawar" userId="43c8d979-f9ed-401f-aa46-f6de4dc291ba" providerId="ADAL" clId="{7CA5EDF4-1AEB-4D9C-819D-8EBCF6F6D8AF}" dt="2024-03-27T04:26:44.487" v="1464" actId="478"/>
          <ac:spMkLst>
            <pc:docMk/>
            <pc:sldMk cId="3668454408" sldId="275"/>
            <ac:spMk id="9" creationId="{E1935FEF-F099-2268-668E-8DAA77BF6362}"/>
          </ac:spMkLst>
        </pc:spChg>
        <pc:graphicFrameChg chg="del">
          <ac:chgData name="Rushikesh Pawar" userId="43c8d979-f9ed-401f-aa46-f6de4dc291ba" providerId="ADAL" clId="{7CA5EDF4-1AEB-4D9C-819D-8EBCF6F6D8AF}" dt="2024-03-27T04:26:13.582" v="1456" actId="478"/>
          <ac:graphicFrameMkLst>
            <pc:docMk/>
            <pc:sldMk cId="3668454408" sldId="275"/>
            <ac:graphicFrameMk id="7" creationId="{6369945C-9F5D-4E32-2E2B-A9DA2A4E39D7}"/>
          </ac:graphicFrameMkLst>
        </pc:graphicFrameChg>
      </pc:sldChg>
      <pc:sldChg chg="modSp add mod">
        <pc:chgData name="Rushikesh Pawar" userId="43c8d979-f9ed-401f-aa46-f6de4dc291ba" providerId="ADAL" clId="{7CA5EDF4-1AEB-4D9C-819D-8EBCF6F6D8AF}" dt="2024-03-27T04:36:44.599" v="1795" actId="20577"/>
        <pc:sldMkLst>
          <pc:docMk/>
          <pc:sldMk cId="2993387187" sldId="276"/>
        </pc:sldMkLst>
        <pc:graphicFrameChg chg="mod modGraphic">
          <ac:chgData name="Rushikesh Pawar" userId="43c8d979-f9ed-401f-aa46-f6de4dc291ba" providerId="ADAL" clId="{7CA5EDF4-1AEB-4D9C-819D-8EBCF6F6D8AF}" dt="2024-03-27T04:36:44.599" v="1795" actId="20577"/>
          <ac:graphicFrameMkLst>
            <pc:docMk/>
            <pc:sldMk cId="2993387187" sldId="276"/>
            <ac:graphicFrameMk id="8" creationId="{62FCAFB9-F35E-EA7F-3639-6D652DB39CBF}"/>
          </ac:graphicFrameMkLst>
        </pc:graphicFrameChg>
      </pc:sldChg>
      <pc:sldChg chg="addSp delSp modSp add mod">
        <pc:chgData name="Rushikesh Pawar" userId="43c8d979-f9ed-401f-aa46-f6de4dc291ba" providerId="ADAL" clId="{7CA5EDF4-1AEB-4D9C-819D-8EBCF6F6D8AF}" dt="2024-03-27T04:50:39.182" v="2392" actId="1076"/>
        <pc:sldMkLst>
          <pc:docMk/>
          <pc:sldMk cId="403452612" sldId="277"/>
        </pc:sldMkLst>
        <pc:spChg chg="mod">
          <ac:chgData name="Rushikesh Pawar" userId="43c8d979-f9ed-401f-aa46-f6de4dc291ba" providerId="ADAL" clId="{7CA5EDF4-1AEB-4D9C-819D-8EBCF6F6D8AF}" dt="2024-03-27T04:46:26.076" v="2266" actId="20577"/>
          <ac:spMkLst>
            <pc:docMk/>
            <pc:sldMk cId="403452612" sldId="277"/>
            <ac:spMk id="3" creationId="{FDF68FD3-652E-6E26-597A-C248EB66FEA5}"/>
          </ac:spMkLst>
        </pc:spChg>
        <pc:spChg chg="add del mod">
          <ac:chgData name="Rushikesh Pawar" userId="43c8d979-f9ed-401f-aa46-f6de4dc291ba" providerId="ADAL" clId="{7CA5EDF4-1AEB-4D9C-819D-8EBCF6F6D8AF}" dt="2024-03-27T04:47:38.306" v="2274" actId="478"/>
          <ac:spMkLst>
            <pc:docMk/>
            <pc:sldMk cId="403452612" sldId="277"/>
            <ac:spMk id="8" creationId="{D352C06E-5009-FEC5-C456-7C7E3B76AB89}"/>
          </ac:spMkLst>
        </pc:spChg>
        <pc:graphicFrameChg chg="add mod modGraphic">
          <ac:chgData name="Rushikesh Pawar" userId="43c8d979-f9ed-401f-aa46-f6de4dc291ba" providerId="ADAL" clId="{7CA5EDF4-1AEB-4D9C-819D-8EBCF6F6D8AF}" dt="2024-03-27T04:50:39.182" v="2392" actId="1076"/>
          <ac:graphicFrameMkLst>
            <pc:docMk/>
            <pc:sldMk cId="403452612" sldId="277"/>
            <ac:graphicFrameMk id="9" creationId="{837D7C80-F9C3-86D0-2EB7-03CAFD80FE06}"/>
          </ac:graphicFrameMkLst>
        </pc:graphicFrameChg>
        <pc:picChg chg="add mod">
          <ac:chgData name="Rushikesh Pawar" userId="43c8d979-f9ed-401f-aa46-f6de4dc291ba" providerId="ADAL" clId="{7CA5EDF4-1AEB-4D9C-819D-8EBCF6F6D8AF}" dt="2024-03-27T04:50:34.374" v="2391" actId="1076"/>
          <ac:picMkLst>
            <pc:docMk/>
            <pc:sldMk cId="403452612" sldId="277"/>
            <ac:picMk id="7" creationId="{646DF821-20FE-036C-959E-B4F3A97F2373}"/>
          </ac:picMkLst>
        </pc:picChg>
      </pc:sldChg>
      <pc:sldChg chg="addSp delSp modSp add mod ord">
        <pc:chgData name="Rushikesh Pawar" userId="43c8d979-f9ed-401f-aa46-f6de4dc291ba" providerId="ADAL" clId="{7CA5EDF4-1AEB-4D9C-819D-8EBCF6F6D8AF}" dt="2024-03-27T05:28:17.314" v="3621" actId="1076"/>
        <pc:sldMkLst>
          <pc:docMk/>
          <pc:sldMk cId="3818014759" sldId="278"/>
        </pc:sldMkLst>
        <pc:spChg chg="mod">
          <ac:chgData name="Rushikesh Pawar" userId="43c8d979-f9ed-401f-aa46-f6de4dc291ba" providerId="ADAL" clId="{7CA5EDF4-1AEB-4D9C-819D-8EBCF6F6D8AF}" dt="2024-03-27T05:25:43.189" v="3590" actId="20577"/>
          <ac:spMkLst>
            <pc:docMk/>
            <pc:sldMk cId="3818014759" sldId="278"/>
            <ac:spMk id="3" creationId="{FDF68FD3-652E-6E26-597A-C248EB66FEA5}"/>
          </ac:spMkLst>
        </pc:spChg>
        <pc:picChg chg="add mod">
          <ac:chgData name="Rushikesh Pawar" userId="43c8d979-f9ed-401f-aa46-f6de4dc291ba" providerId="ADAL" clId="{7CA5EDF4-1AEB-4D9C-819D-8EBCF6F6D8AF}" dt="2024-03-27T05:28:15.587" v="3620" actId="1076"/>
          <ac:picMkLst>
            <pc:docMk/>
            <pc:sldMk cId="3818014759" sldId="278"/>
            <ac:picMk id="7" creationId="{9A7B319B-0C0F-8801-A1E6-A3920DC1E36B}"/>
          </ac:picMkLst>
        </pc:picChg>
        <pc:picChg chg="add mod modCrop">
          <ac:chgData name="Rushikesh Pawar" userId="43c8d979-f9ed-401f-aa46-f6de4dc291ba" providerId="ADAL" clId="{7CA5EDF4-1AEB-4D9C-819D-8EBCF6F6D8AF}" dt="2024-03-27T05:28:17.314" v="3621" actId="1076"/>
          <ac:picMkLst>
            <pc:docMk/>
            <pc:sldMk cId="3818014759" sldId="278"/>
            <ac:picMk id="9" creationId="{023A0A16-4427-A7E2-2522-4560C0248C50}"/>
          </ac:picMkLst>
        </pc:picChg>
        <pc:picChg chg="add mod">
          <ac:chgData name="Rushikesh Pawar" userId="43c8d979-f9ed-401f-aa46-f6de4dc291ba" providerId="ADAL" clId="{7CA5EDF4-1AEB-4D9C-819D-8EBCF6F6D8AF}" dt="2024-03-27T05:25:35.242" v="3589" actId="571"/>
          <ac:picMkLst>
            <pc:docMk/>
            <pc:sldMk cId="3818014759" sldId="278"/>
            <ac:picMk id="10" creationId="{A2DEC769-BB62-EE2B-CEB2-00C413B0A740}"/>
          </ac:picMkLst>
        </pc:picChg>
        <pc:picChg chg="add del mod">
          <ac:chgData name="Rushikesh Pawar" userId="43c8d979-f9ed-401f-aa46-f6de4dc291ba" providerId="ADAL" clId="{7CA5EDF4-1AEB-4D9C-819D-8EBCF6F6D8AF}" dt="2024-03-27T05:27:54.060" v="3613" actId="21"/>
          <ac:picMkLst>
            <pc:docMk/>
            <pc:sldMk cId="3818014759" sldId="278"/>
            <ac:picMk id="12" creationId="{ED097AE6-B1C1-8223-1395-5F3AB6F71733}"/>
          </ac:picMkLst>
        </pc:picChg>
        <pc:picChg chg="add del mod">
          <ac:chgData name="Rushikesh Pawar" userId="43c8d979-f9ed-401f-aa46-f6de4dc291ba" providerId="ADAL" clId="{7CA5EDF4-1AEB-4D9C-819D-8EBCF6F6D8AF}" dt="2024-03-27T05:27:39.534" v="3608" actId="21"/>
          <ac:picMkLst>
            <pc:docMk/>
            <pc:sldMk cId="3818014759" sldId="278"/>
            <ac:picMk id="14" creationId="{39AD409A-09EE-EC45-5ECD-F4FFE64FF2C1}"/>
          </ac:picMkLst>
        </pc:picChg>
      </pc:sldChg>
      <pc:sldChg chg="addSp delSp modSp add mod">
        <pc:chgData name="Rushikesh Pawar" userId="43c8d979-f9ed-401f-aa46-f6de4dc291ba" providerId="ADAL" clId="{7CA5EDF4-1AEB-4D9C-819D-8EBCF6F6D8AF}" dt="2024-03-27T06:32:51.768" v="5172" actId="313"/>
        <pc:sldMkLst>
          <pc:docMk/>
          <pc:sldMk cId="1219061970" sldId="279"/>
        </pc:sldMkLst>
        <pc:spChg chg="add mod">
          <ac:chgData name="Rushikesh Pawar" userId="43c8d979-f9ed-401f-aa46-f6de4dc291ba" providerId="ADAL" clId="{7CA5EDF4-1AEB-4D9C-819D-8EBCF6F6D8AF}" dt="2024-03-27T06:32:46.300" v="5170" actId="14100"/>
          <ac:spMkLst>
            <pc:docMk/>
            <pc:sldMk cId="1219061970" sldId="279"/>
            <ac:spMk id="6" creationId="{34ECF7F2-75C3-1BA7-E96E-9B86E176AD73}"/>
          </ac:spMkLst>
        </pc:spChg>
        <pc:spChg chg="add mod">
          <ac:chgData name="Rushikesh Pawar" userId="43c8d979-f9ed-401f-aa46-f6de4dc291ba" providerId="ADAL" clId="{7CA5EDF4-1AEB-4D9C-819D-8EBCF6F6D8AF}" dt="2024-03-27T06:32:51.768" v="5172" actId="313"/>
          <ac:spMkLst>
            <pc:docMk/>
            <pc:sldMk cId="1219061970" sldId="279"/>
            <ac:spMk id="8" creationId="{438AC163-129E-5F65-54F7-538429EFBCF0}"/>
          </ac:spMkLst>
        </pc:spChg>
        <pc:spChg chg="del mod">
          <ac:chgData name="Rushikesh Pawar" userId="43c8d979-f9ed-401f-aa46-f6de4dc291ba" providerId="ADAL" clId="{7CA5EDF4-1AEB-4D9C-819D-8EBCF6F6D8AF}" dt="2024-03-27T05:19:15.714" v="3335" actId="478"/>
          <ac:spMkLst>
            <pc:docMk/>
            <pc:sldMk cId="1219061970" sldId="279"/>
            <ac:spMk id="9" creationId="{E1935FEF-F099-2268-668E-8DAA77BF6362}"/>
          </ac:spMkLst>
        </pc:spChg>
        <pc:spChg chg="add mod">
          <ac:chgData name="Rushikesh Pawar" userId="43c8d979-f9ed-401f-aa46-f6de4dc291ba" providerId="ADAL" clId="{7CA5EDF4-1AEB-4D9C-819D-8EBCF6F6D8AF}" dt="2024-03-27T06:13:23.363" v="4390" actId="1076"/>
          <ac:spMkLst>
            <pc:docMk/>
            <pc:sldMk cId="1219061970" sldId="279"/>
            <ac:spMk id="13" creationId="{A9BEB89D-F81E-1DE4-45F5-CA62F5D0DB62}"/>
          </ac:spMkLst>
        </pc:spChg>
        <pc:spChg chg="add mod">
          <ac:chgData name="Rushikesh Pawar" userId="43c8d979-f9ed-401f-aa46-f6de4dc291ba" providerId="ADAL" clId="{7CA5EDF4-1AEB-4D9C-819D-8EBCF6F6D8AF}" dt="2024-03-27T06:13:17.276" v="4389" actId="1035"/>
          <ac:spMkLst>
            <pc:docMk/>
            <pc:sldMk cId="1219061970" sldId="279"/>
            <ac:spMk id="16" creationId="{7421DC65-4E0E-F41D-F515-5E4C52BAA9BB}"/>
          </ac:spMkLst>
        </pc:spChg>
        <pc:graphicFrameChg chg="del">
          <ac:chgData name="Rushikesh Pawar" userId="43c8d979-f9ed-401f-aa46-f6de4dc291ba" providerId="ADAL" clId="{7CA5EDF4-1AEB-4D9C-819D-8EBCF6F6D8AF}" dt="2024-03-27T05:13:05.143" v="3139" actId="478"/>
          <ac:graphicFrameMkLst>
            <pc:docMk/>
            <pc:sldMk cId="1219061970" sldId="279"/>
            <ac:graphicFrameMk id="7" creationId="{6369945C-9F5D-4E32-2E2B-A9DA2A4E39D7}"/>
          </ac:graphicFrameMkLst>
        </pc:graphicFrameChg>
        <pc:picChg chg="add mod modCrop">
          <ac:chgData name="Rushikesh Pawar" userId="43c8d979-f9ed-401f-aa46-f6de4dc291ba" providerId="ADAL" clId="{7CA5EDF4-1AEB-4D9C-819D-8EBCF6F6D8AF}" dt="2024-03-27T06:12:48.936" v="4328" actId="1076"/>
          <ac:picMkLst>
            <pc:docMk/>
            <pc:sldMk cId="1219061970" sldId="279"/>
            <ac:picMk id="11" creationId="{D06E4C3B-052E-AF08-AE16-E2F8C854A7FC}"/>
          </ac:picMkLst>
        </pc:picChg>
        <pc:picChg chg="add del mod">
          <ac:chgData name="Rushikesh Pawar" userId="43c8d979-f9ed-401f-aa46-f6de4dc291ba" providerId="ADAL" clId="{7CA5EDF4-1AEB-4D9C-819D-8EBCF6F6D8AF}" dt="2024-03-27T05:44:39.851" v="4010" actId="478"/>
          <ac:picMkLst>
            <pc:docMk/>
            <pc:sldMk cId="1219061970" sldId="279"/>
            <ac:picMk id="12" creationId="{ED097AE6-B1C1-8223-1395-5F3AB6F71733}"/>
          </ac:picMkLst>
        </pc:picChg>
        <pc:picChg chg="add del mod">
          <ac:chgData name="Rushikesh Pawar" userId="43c8d979-f9ed-401f-aa46-f6de4dc291ba" providerId="ADAL" clId="{7CA5EDF4-1AEB-4D9C-819D-8EBCF6F6D8AF}" dt="2024-03-27T05:44:39.851" v="4010" actId="478"/>
          <ac:picMkLst>
            <pc:docMk/>
            <pc:sldMk cId="1219061970" sldId="279"/>
            <ac:picMk id="14" creationId="{39AD409A-09EE-EC45-5ECD-F4FFE64FF2C1}"/>
          </ac:picMkLst>
        </pc:picChg>
        <pc:picChg chg="add mod">
          <ac:chgData name="Rushikesh Pawar" userId="43c8d979-f9ed-401f-aa46-f6de4dc291ba" providerId="ADAL" clId="{7CA5EDF4-1AEB-4D9C-819D-8EBCF6F6D8AF}" dt="2024-03-27T06:12:59.353" v="4332" actId="1076"/>
          <ac:picMkLst>
            <pc:docMk/>
            <pc:sldMk cId="1219061970" sldId="279"/>
            <ac:picMk id="15" creationId="{1E58417B-95C2-6F73-31EE-61447F349941}"/>
          </ac:picMkLst>
        </pc:picChg>
      </pc:sldChg>
      <pc:sldChg chg="addSp delSp modSp add mod">
        <pc:chgData name="Rushikesh Pawar" userId="43c8d979-f9ed-401f-aa46-f6de4dc291ba" providerId="ADAL" clId="{7CA5EDF4-1AEB-4D9C-819D-8EBCF6F6D8AF}" dt="2024-03-27T05:18:20.848" v="3261" actId="1076"/>
        <pc:sldMkLst>
          <pc:docMk/>
          <pc:sldMk cId="2796874578" sldId="280"/>
        </pc:sldMkLst>
        <pc:spChg chg="mod">
          <ac:chgData name="Rushikesh Pawar" userId="43c8d979-f9ed-401f-aa46-f6de4dc291ba" providerId="ADAL" clId="{7CA5EDF4-1AEB-4D9C-819D-8EBCF6F6D8AF}" dt="2024-03-27T05:13:40.596" v="3147" actId="5793"/>
          <ac:spMkLst>
            <pc:docMk/>
            <pc:sldMk cId="2796874578" sldId="280"/>
            <ac:spMk id="3" creationId="{FDF68FD3-652E-6E26-597A-C248EB66FEA5}"/>
          </ac:spMkLst>
        </pc:spChg>
        <pc:spChg chg="add mod">
          <ac:chgData name="Rushikesh Pawar" userId="43c8d979-f9ed-401f-aa46-f6de4dc291ba" providerId="ADAL" clId="{7CA5EDF4-1AEB-4D9C-819D-8EBCF6F6D8AF}" dt="2024-03-27T05:18:08.508" v="3244" actId="1076"/>
          <ac:spMkLst>
            <pc:docMk/>
            <pc:sldMk cId="2796874578" sldId="280"/>
            <ac:spMk id="23" creationId="{F62EBC13-C4B7-BDB7-B470-DAEE3EB98385}"/>
          </ac:spMkLst>
        </pc:spChg>
        <pc:spChg chg="add mod">
          <ac:chgData name="Rushikesh Pawar" userId="43c8d979-f9ed-401f-aa46-f6de4dc291ba" providerId="ADAL" clId="{7CA5EDF4-1AEB-4D9C-819D-8EBCF6F6D8AF}" dt="2024-03-27T05:18:20.848" v="3261" actId="1076"/>
          <ac:spMkLst>
            <pc:docMk/>
            <pc:sldMk cId="2796874578" sldId="280"/>
            <ac:spMk id="24" creationId="{613AC88B-F360-D5E1-8A34-69433ECC38F6}"/>
          </ac:spMkLst>
        </pc:spChg>
        <pc:graphicFrameChg chg="del">
          <ac:chgData name="Rushikesh Pawar" userId="43c8d979-f9ed-401f-aa46-f6de4dc291ba" providerId="ADAL" clId="{7CA5EDF4-1AEB-4D9C-819D-8EBCF6F6D8AF}" dt="2024-03-27T05:13:36.675" v="3145" actId="478"/>
          <ac:graphicFrameMkLst>
            <pc:docMk/>
            <pc:sldMk cId="2796874578" sldId="280"/>
            <ac:graphicFrameMk id="8" creationId="{D5A3A4FE-09E2-6CBF-141C-30B9AA731207}"/>
          </ac:graphicFrameMkLst>
        </pc:graphicFrameChg>
        <pc:picChg chg="add mod">
          <ac:chgData name="Rushikesh Pawar" userId="43c8d979-f9ed-401f-aa46-f6de4dc291ba" providerId="ADAL" clId="{7CA5EDF4-1AEB-4D9C-819D-8EBCF6F6D8AF}" dt="2024-03-27T05:16:05.699" v="3179" actId="1076"/>
          <ac:picMkLst>
            <pc:docMk/>
            <pc:sldMk cId="2796874578" sldId="280"/>
            <ac:picMk id="7" creationId="{C3BC519C-AA07-9DD1-FB42-9EAA33FD696A}"/>
          </ac:picMkLst>
        </pc:picChg>
        <pc:picChg chg="add mod">
          <ac:chgData name="Rushikesh Pawar" userId="43c8d979-f9ed-401f-aa46-f6de4dc291ba" providerId="ADAL" clId="{7CA5EDF4-1AEB-4D9C-819D-8EBCF6F6D8AF}" dt="2024-03-27T05:15:19.970" v="3171" actId="1076"/>
          <ac:picMkLst>
            <pc:docMk/>
            <pc:sldMk cId="2796874578" sldId="280"/>
            <ac:picMk id="10" creationId="{7D628EA4-DD85-6639-EAF8-45C7275CF4A5}"/>
          </ac:picMkLst>
        </pc:picChg>
        <pc:picChg chg="add mod">
          <ac:chgData name="Rushikesh Pawar" userId="43c8d979-f9ed-401f-aa46-f6de4dc291ba" providerId="ADAL" clId="{7CA5EDF4-1AEB-4D9C-819D-8EBCF6F6D8AF}" dt="2024-03-27T05:15:17.656" v="3170" actId="1076"/>
          <ac:picMkLst>
            <pc:docMk/>
            <pc:sldMk cId="2796874578" sldId="280"/>
            <ac:picMk id="12" creationId="{5AC9A934-029D-231B-0906-5362DC1D7792}"/>
          </ac:picMkLst>
        </pc:picChg>
        <pc:picChg chg="add mod">
          <ac:chgData name="Rushikesh Pawar" userId="43c8d979-f9ed-401f-aa46-f6de4dc291ba" providerId="ADAL" clId="{7CA5EDF4-1AEB-4D9C-819D-8EBCF6F6D8AF}" dt="2024-03-27T05:16:01.774" v="3178" actId="1076"/>
          <ac:picMkLst>
            <pc:docMk/>
            <pc:sldMk cId="2796874578" sldId="280"/>
            <ac:picMk id="14" creationId="{05B665DE-7449-E331-047C-BED2A2A18D5F}"/>
          </ac:picMkLst>
        </pc:picChg>
        <pc:picChg chg="add mod">
          <ac:chgData name="Rushikesh Pawar" userId="43c8d979-f9ed-401f-aa46-f6de4dc291ba" providerId="ADAL" clId="{7CA5EDF4-1AEB-4D9C-819D-8EBCF6F6D8AF}" dt="2024-03-27T05:17:03.176" v="3223" actId="1038"/>
          <ac:picMkLst>
            <pc:docMk/>
            <pc:sldMk cId="2796874578" sldId="280"/>
            <ac:picMk id="16" creationId="{86A3826C-DB46-9CC2-7C7C-16A22C7D1CE4}"/>
          </ac:picMkLst>
        </pc:picChg>
        <pc:picChg chg="add mod">
          <ac:chgData name="Rushikesh Pawar" userId="43c8d979-f9ed-401f-aa46-f6de4dc291ba" providerId="ADAL" clId="{7CA5EDF4-1AEB-4D9C-819D-8EBCF6F6D8AF}" dt="2024-03-27T05:17:03.176" v="3223" actId="1038"/>
          <ac:picMkLst>
            <pc:docMk/>
            <pc:sldMk cId="2796874578" sldId="280"/>
            <ac:picMk id="18" creationId="{A24611D0-677F-4AA8-2183-53942E5C6E19}"/>
          </ac:picMkLst>
        </pc:picChg>
        <pc:picChg chg="add mod">
          <ac:chgData name="Rushikesh Pawar" userId="43c8d979-f9ed-401f-aa46-f6de4dc291ba" providerId="ADAL" clId="{7CA5EDF4-1AEB-4D9C-819D-8EBCF6F6D8AF}" dt="2024-03-27T05:17:33.366" v="3230" actId="1076"/>
          <ac:picMkLst>
            <pc:docMk/>
            <pc:sldMk cId="2796874578" sldId="280"/>
            <ac:picMk id="20" creationId="{0DBE19E6-A54E-168B-C711-E3C1A0FF80EE}"/>
          </ac:picMkLst>
        </pc:picChg>
        <pc:picChg chg="add mod">
          <ac:chgData name="Rushikesh Pawar" userId="43c8d979-f9ed-401f-aa46-f6de4dc291ba" providerId="ADAL" clId="{7CA5EDF4-1AEB-4D9C-819D-8EBCF6F6D8AF}" dt="2024-03-27T05:17:48.137" v="3235" actId="1076"/>
          <ac:picMkLst>
            <pc:docMk/>
            <pc:sldMk cId="2796874578" sldId="280"/>
            <ac:picMk id="22" creationId="{F309BFAE-B0F9-91D8-419C-6670C17ABCF2}"/>
          </ac:picMkLst>
        </pc:picChg>
      </pc:sldChg>
      <pc:sldChg chg="addSp delSp modSp add mod">
        <pc:chgData name="Rushikesh Pawar" userId="43c8d979-f9ed-401f-aa46-f6de4dc291ba" providerId="ADAL" clId="{7CA5EDF4-1AEB-4D9C-819D-8EBCF6F6D8AF}" dt="2024-03-27T06:30:41.325" v="5137" actId="1076"/>
        <pc:sldMkLst>
          <pc:docMk/>
          <pc:sldMk cId="3827086980" sldId="281"/>
        </pc:sldMkLst>
        <pc:spChg chg="mod">
          <ac:chgData name="Rushikesh Pawar" userId="43c8d979-f9ed-401f-aa46-f6de4dc291ba" providerId="ADAL" clId="{7CA5EDF4-1AEB-4D9C-819D-8EBCF6F6D8AF}" dt="2024-03-27T05:42:01.043" v="4009" actId="20577"/>
          <ac:spMkLst>
            <pc:docMk/>
            <pc:sldMk cId="3827086980" sldId="281"/>
            <ac:spMk id="6" creationId="{34ECF7F2-75C3-1BA7-E96E-9B86E176AD73}"/>
          </ac:spMkLst>
        </pc:spChg>
        <pc:spChg chg="add mod">
          <ac:chgData name="Rushikesh Pawar" userId="43c8d979-f9ed-401f-aa46-f6de4dc291ba" providerId="ADAL" clId="{7CA5EDF4-1AEB-4D9C-819D-8EBCF6F6D8AF}" dt="2024-03-27T06:30:41.325" v="5137" actId="1076"/>
          <ac:spMkLst>
            <pc:docMk/>
            <pc:sldMk cId="3827086980" sldId="281"/>
            <ac:spMk id="18" creationId="{44DC514B-328A-D0F3-04E5-0F8BA4F48CFA}"/>
          </ac:spMkLst>
        </pc:spChg>
        <pc:spChg chg="add del mod">
          <ac:chgData name="Rushikesh Pawar" userId="43c8d979-f9ed-401f-aa46-f6de4dc291ba" providerId="ADAL" clId="{7CA5EDF4-1AEB-4D9C-819D-8EBCF6F6D8AF}" dt="2024-03-27T06:30:23.407" v="5134" actId="478"/>
          <ac:spMkLst>
            <pc:docMk/>
            <pc:sldMk cId="3827086980" sldId="281"/>
            <ac:spMk id="21" creationId="{AB8342E0-DF7B-56D0-6AEA-96EFF63AFF89}"/>
          </ac:spMkLst>
        </pc:spChg>
        <pc:picChg chg="add del mod">
          <ac:chgData name="Rushikesh Pawar" userId="43c8d979-f9ed-401f-aa46-f6de4dc291ba" providerId="ADAL" clId="{7CA5EDF4-1AEB-4D9C-819D-8EBCF6F6D8AF}" dt="2024-03-27T05:38:55.635" v="3978" actId="478"/>
          <ac:picMkLst>
            <pc:docMk/>
            <pc:sldMk cId="3827086980" sldId="281"/>
            <ac:picMk id="7" creationId="{2F9A9184-3EB5-E7DF-830E-F4D9F937EEE7}"/>
          </ac:picMkLst>
        </pc:picChg>
        <pc:picChg chg="add del mod">
          <ac:chgData name="Rushikesh Pawar" userId="43c8d979-f9ed-401f-aa46-f6de4dc291ba" providerId="ADAL" clId="{7CA5EDF4-1AEB-4D9C-819D-8EBCF6F6D8AF}" dt="2024-03-27T05:38:53.956" v="3977" actId="478"/>
          <ac:picMkLst>
            <pc:docMk/>
            <pc:sldMk cId="3827086980" sldId="281"/>
            <ac:picMk id="9" creationId="{77FB8DC5-E3E8-0200-A692-16E82DF90B85}"/>
          </ac:picMkLst>
        </pc:picChg>
        <pc:picChg chg="add del mod">
          <ac:chgData name="Rushikesh Pawar" userId="43c8d979-f9ed-401f-aa46-f6de4dc291ba" providerId="ADAL" clId="{7CA5EDF4-1AEB-4D9C-819D-8EBCF6F6D8AF}" dt="2024-03-27T05:38:52.670" v="3976" actId="478"/>
          <ac:picMkLst>
            <pc:docMk/>
            <pc:sldMk cId="3827086980" sldId="281"/>
            <ac:picMk id="11" creationId="{F7394C55-B622-914E-E1E3-E97484E915B1}"/>
          </ac:picMkLst>
        </pc:picChg>
        <pc:picChg chg="del">
          <ac:chgData name="Rushikesh Pawar" userId="43c8d979-f9ed-401f-aa46-f6de4dc291ba" providerId="ADAL" clId="{7CA5EDF4-1AEB-4D9C-819D-8EBCF6F6D8AF}" dt="2024-03-27T05:36:09.611" v="3956" actId="478"/>
          <ac:picMkLst>
            <pc:docMk/>
            <pc:sldMk cId="3827086980" sldId="281"/>
            <ac:picMk id="12" creationId="{ED097AE6-B1C1-8223-1395-5F3AB6F71733}"/>
          </ac:picMkLst>
        </pc:picChg>
        <pc:picChg chg="del mod">
          <ac:chgData name="Rushikesh Pawar" userId="43c8d979-f9ed-401f-aa46-f6de4dc291ba" providerId="ADAL" clId="{7CA5EDF4-1AEB-4D9C-819D-8EBCF6F6D8AF}" dt="2024-03-27T05:36:08.025" v="3955" actId="478"/>
          <ac:picMkLst>
            <pc:docMk/>
            <pc:sldMk cId="3827086980" sldId="281"/>
            <ac:picMk id="14" creationId="{39AD409A-09EE-EC45-5ECD-F4FFE64FF2C1}"/>
          </ac:picMkLst>
        </pc:picChg>
        <pc:picChg chg="add del mod modCrop">
          <ac:chgData name="Rushikesh Pawar" userId="43c8d979-f9ed-401f-aa46-f6de4dc291ba" providerId="ADAL" clId="{7CA5EDF4-1AEB-4D9C-819D-8EBCF6F6D8AF}" dt="2024-03-27T06:12:51.390" v="4329" actId="21"/>
          <ac:picMkLst>
            <pc:docMk/>
            <pc:sldMk cId="3827086980" sldId="281"/>
            <ac:picMk id="15" creationId="{1E58417B-95C2-6F73-31EE-61447F349941}"/>
          </ac:picMkLst>
        </pc:picChg>
        <pc:picChg chg="add mod modCrop">
          <ac:chgData name="Rushikesh Pawar" userId="43c8d979-f9ed-401f-aa46-f6de4dc291ba" providerId="ADAL" clId="{7CA5EDF4-1AEB-4D9C-819D-8EBCF6F6D8AF}" dt="2024-03-27T06:14:04.830" v="4400" actId="1076"/>
          <ac:picMkLst>
            <pc:docMk/>
            <pc:sldMk cId="3827086980" sldId="281"/>
            <ac:picMk id="17" creationId="{73447679-24CE-7BDD-508F-378EB6AD2FD9}"/>
          </ac:picMkLst>
        </pc:picChg>
        <pc:picChg chg="add del mod modCrop">
          <ac:chgData name="Rushikesh Pawar" userId="43c8d979-f9ed-401f-aa46-f6de4dc291ba" providerId="ADAL" clId="{7CA5EDF4-1AEB-4D9C-819D-8EBCF6F6D8AF}" dt="2024-03-27T06:30:25.028" v="5135" actId="478"/>
          <ac:picMkLst>
            <pc:docMk/>
            <pc:sldMk cId="3827086980" sldId="281"/>
            <ac:picMk id="20" creationId="{2F94862F-61DD-D832-C264-D99BF3BEB896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0F_1B949CA8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Data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Normal</c:v>
                </c:pt>
                <c:pt idx="1">
                  <c:v>Benign</c:v>
                </c:pt>
                <c:pt idx="2">
                  <c:v>Malignant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133</c:v>
                </c:pt>
                <c:pt idx="1">
                  <c:v>487</c:v>
                </c:pt>
                <c:pt idx="2">
                  <c:v>210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FD-4BD0-B218-BCF2C75E46E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80420672"/>
        <c:axId val="2080418752"/>
      </c:barChart>
      <c:catAx>
        <c:axId val="2080420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0418752"/>
        <c:crosses val="autoZero"/>
        <c:auto val="1"/>
        <c:lblAlgn val="ctr"/>
        <c:lblOffset val="100"/>
        <c:noMultiLvlLbl val="0"/>
      </c:catAx>
      <c:valAx>
        <c:axId val="2080418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0420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03F66-7477-4F75-A7C8-D4C5E0AC3FC2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F0910B-D9FF-4267-A7E5-4ACFEE2FC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68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deed.en_US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hyperlink" Target="http://creativecommons.org/licenses/by/4.0/deed.en_US" TargetMode="External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 userDrawn="1"/>
        </p:nvSpPr>
        <p:spPr>
          <a:xfrm>
            <a:off x="208869" y="1121801"/>
            <a:ext cx="270000" cy="270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0" name="Rectangle 39"/>
          <p:cNvSpPr/>
          <p:nvPr userDrawn="1"/>
        </p:nvSpPr>
        <p:spPr>
          <a:xfrm>
            <a:off x="-51536" y="1121801"/>
            <a:ext cx="270000" cy="2700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3" name="Rectangle 42"/>
          <p:cNvSpPr/>
          <p:nvPr userDrawn="1"/>
        </p:nvSpPr>
        <p:spPr>
          <a:xfrm>
            <a:off x="730204" y="1121801"/>
            <a:ext cx="270000" cy="27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1785766" y="884837"/>
            <a:ext cx="270000" cy="27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1514581" y="884837"/>
            <a:ext cx="270000" cy="27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1244655" y="884837"/>
            <a:ext cx="270000" cy="27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991663" y="884837"/>
            <a:ext cx="270000" cy="270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730204" y="884837"/>
            <a:ext cx="270000" cy="2700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208869" y="884837"/>
            <a:ext cx="270000" cy="27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ectangle 36"/>
          <p:cNvSpPr/>
          <p:nvPr userDrawn="1"/>
        </p:nvSpPr>
        <p:spPr>
          <a:xfrm>
            <a:off x="-51536" y="884837"/>
            <a:ext cx="270000" cy="27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2320594" y="621750"/>
            <a:ext cx="270000" cy="27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2053180" y="621750"/>
            <a:ext cx="270000" cy="270000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785766" y="621750"/>
            <a:ext cx="270000" cy="27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1514581" y="621750"/>
            <a:ext cx="270000" cy="270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91698"/>
            <a:ext cx="6858000" cy="2387600"/>
          </a:xfr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771373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 b="1" spc="300">
                <a:solidFill>
                  <a:schemeClr val="accent2"/>
                </a:solidFill>
                <a:latin typeface="Economica" panose="02000506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697077" y="18008"/>
            <a:ext cx="2307426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noAutofit/>
          </a:bodyPr>
          <a:lstStyle/>
          <a:p>
            <a:pPr>
              <a:lnSpc>
                <a:spcPts val="1800"/>
              </a:lnSpc>
            </a:pPr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Indian Institute of Science</a:t>
            </a:r>
          </a:p>
          <a:p>
            <a:pPr>
              <a:lnSpc>
                <a:spcPts val="1400"/>
              </a:lnSpc>
              <a:spcAft>
                <a:spcPts val="300"/>
              </a:spcAft>
            </a:pPr>
            <a:r>
              <a:rPr lang="en-US" sz="110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Bangalore, India</a:t>
            </a:r>
            <a:endParaRPr lang="en-US" sz="1000">
              <a:solidFill>
                <a:schemeClr val="accent1">
                  <a:lumMod val="75000"/>
                </a:schemeClr>
              </a:solidFill>
              <a:latin typeface="Arvo" panose="020000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ts val="1200"/>
              </a:lnSpc>
              <a:spcAft>
                <a:spcPts val="200"/>
              </a:spcAft>
            </a:pPr>
            <a:r>
              <a:rPr lang="hi-IN" sz="1000" b="1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</a:rPr>
              <a:t>भारतीय विज्ञान संस्थान</a:t>
            </a:r>
            <a:endParaRPr lang="en-US" sz="1100">
              <a:solidFill>
                <a:schemeClr val="accent1">
                  <a:lumMod val="75000"/>
                </a:schemeClr>
              </a:solidFill>
              <a:latin typeface="Arvo" panose="020000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ts val="1200"/>
              </a:lnSpc>
            </a:pPr>
            <a:r>
              <a:rPr lang="hi-IN" sz="1000" err="1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</a:rPr>
              <a:t>बंगलौर</a:t>
            </a:r>
            <a:r>
              <a:rPr lang="en-US" sz="100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,</a:t>
            </a:r>
            <a:r>
              <a:rPr lang="hi-IN" sz="100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</a:rPr>
              <a:t> भारत</a:t>
            </a:r>
            <a:endParaRPr lang="en-US" sz="1100">
              <a:solidFill>
                <a:schemeClr val="accent1">
                  <a:lumMod val="75000"/>
                </a:schemeClr>
              </a:solidFill>
              <a:latin typeface="Arvo" panose="020000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US" sz="1000">
              <a:solidFill>
                <a:schemeClr val="accent1">
                  <a:lumMod val="75000"/>
                </a:schemeClr>
              </a:solidFill>
              <a:latin typeface="Arvo" panose="020000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21" name="Picture 20" descr="http://www.iisc.ernet.in/fa/images/IIsc_logo.jpg"/>
          <p:cNvPicPr/>
          <p:nvPr/>
        </p:nvPicPr>
        <p:blipFill>
          <a:blip r:embed="rId2" cstate="print">
            <a:duotone>
              <a:srgbClr val="9C6A6A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" y="79782"/>
            <a:ext cx="684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http://www.iisc.ernet.in/fa/images/IIsc_logo.jpg"/>
          <p:cNvPicPr/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" y="58266"/>
            <a:ext cx="684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/>
          <p:cNvSpPr/>
          <p:nvPr userDrawn="1"/>
        </p:nvSpPr>
        <p:spPr>
          <a:xfrm>
            <a:off x="3119717" y="0"/>
            <a:ext cx="6024281" cy="360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r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00" b="1" i="0">
                <a:solidFill>
                  <a:schemeClr val="bg1"/>
                </a:solidFill>
                <a:effectLst/>
                <a:latin typeface="Economica" panose="02000506040000020004" pitchFamily="2" charset="0"/>
                <a:ea typeface="Calibri" panose="020F0502020204030204" pitchFamily="34" charset="0"/>
                <a:cs typeface="Mangal" panose="02040503050203030202" pitchFamily="18" charset="0"/>
              </a:rPr>
              <a:t>Department of Computational</a:t>
            </a:r>
            <a:r>
              <a:rPr lang="en-US" sz="2100" b="1" i="0" baseline="0">
                <a:solidFill>
                  <a:schemeClr val="bg1"/>
                </a:solidFill>
                <a:effectLst/>
                <a:latin typeface="Economica" panose="02000506040000020004" pitchFamily="2" charset="0"/>
                <a:ea typeface="Calibri" panose="020F0502020204030204" pitchFamily="34" charset="0"/>
                <a:cs typeface="Mangal" panose="02040503050203030202" pitchFamily="18" charset="0"/>
              </a:rPr>
              <a:t> and Data Sciences</a:t>
            </a:r>
            <a:endParaRPr lang="en-US" sz="2100" b="1" i="0">
              <a:solidFill>
                <a:schemeClr val="bg1"/>
              </a:solidFill>
              <a:effectLst/>
              <a:latin typeface="Economica" panose="02000506040000020004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2852836" y="354958"/>
            <a:ext cx="270000" cy="2700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2587735" y="354958"/>
            <a:ext cx="270000" cy="270000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320594" y="354958"/>
            <a:ext cx="270000" cy="27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2053180" y="354958"/>
            <a:ext cx="270000" cy="270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469274" y="1121801"/>
            <a:ext cx="270000" cy="27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469274" y="884837"/>
            <a:ext cx="270000" cy="270000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8" name="Rectangle 1"/>
          <p:cNvSpPr>
            <a:spLocks noChangeArrowheads="1"/>
          </p:cNvSpPr>
          <p:nvPr userDrawn="1"/>
        </p:nvSpPr>
        <p:spPr bwMode="auto">
          <a:xfrm>
            <a:off x="916977" y="6224522"/>
            <a:ext cx="76321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1" u="none" strike="noStrike" cap="none" normalizeH="0" baseline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rPr>
              <a:t>©Department of Computational and Data Science, IISc, 2016</a:t>
            </a:r>
            <a:br>
              <a:rPr kumimoji="0" lang="en-US" sz="1200" b="0" i="1" u="none" strike="noStrike" cap="none" normalizeH="0" baseline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rPr>
            </a:br>
            <a:r>
              <a:rPr lang="en-IN" sz="1200" i="1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This work is licensed under a </a:t>
            </a:r>
            <a:r>
              <a:rPr lang="en-IN" sz="1200" i="1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hlinkClick r:id="rId3"/>
              </a:rPr>
              <a:t>Creative Commons Attribution 4.0 International License</a:t>
            </a:r>
            <a:r>
              <a:rPr kumimoji="0" lang="en-US" sz="1200" b="0" i="1" u="none" strike="noStrike" cap="none" normalizeH="0" baseline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IN" sz="1200" b="0" i="1" u="none" strike="noStrike" cap="none" normalizeH="0" baseline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rPr>
              <a:t>Copyright for external content used with attribution is retained by their original authors</a:t>
            </a:r>
            <a:endParaRPr kumimoji="0" lang="en-US" sz="1200" b="0" i="1" u="none" strike="noStrike" cap="none" normalizeH="0" baseline="0">
              <a:ln>
                <a:noFill/>
              </a:ln>
              <a:solidFill>
                <a:schemeClr val="tx2">
                  <a:lumMod val="20000"/>
                  <a:lumOff val="80000"/>
                </a:schemeClr>
              </a:solidFill>
              <a:effectLst/>
              <a:latin typeface="+mn-lt"/>
            </a:endParaRPr>
          </a:p>
        </p:txBody>
      </p:sp>
      <p:pic>
        <p:nvPicPr>
          <p:cNvPr id="41" name="Picture 2" descr="Creative Commons License"/>
          <p:cNvPicPr>
            <a:picLocks noChangeAspect="1" noChangeArrowheads="1"/>
          </p:cNvPicPr>
          <p:nvPr userDrawn="1"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4" y="6400051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Group 43"/>
          <p:cNvGrpSpPr>
            <a:grpSpLocks noChangeAspect="1"/>
          </p:cNvGrpSpPr>
          <p:nvPr userDrawn="1"/>
        </p:nvGrpSpPr>
        <p:grpSpPr>
          <a:xfrm>
            <a:off x="7254124" y="5901000"/>
            <a:ext cx="1878078" cy="915514"/>
            <a:chOff x="3802302" y="177382"/>
            <a:chExt cx="3192821" cy="1556416"/>
          </a:xfrm>
        </p:grpSpPr>
        <p:sp>
          <p:nvSpPr>
            <p:cNvPr id="45" name="object 19"/>
            <p:cNvSpPr/>
            <p:nvPr/>
          </p:nvSpPr>
          <p:spPr>
            <a:xfrm>
              <a:off x="3930990" y="1669208"/>
              <a:ext cx="2921635" cy="0"/>
            </a:xfrm>
            <a:custGeom>
              <a:avLst/>
              <a:gdLst/>
              <a:ahLst/>
              <a:cxnLst/>
              <a:rect l="l" t="t" r="r" b="b"/>
              <a:pathLst>
                <a:path w="2921634">
                  <a:moveTo>
                    <a:pt x="0" y="0"/>
                  </a:moveTo>
                  <a:lnTo>
                    <a:pt x="2921203" y="0"/>
                  </a:lnTo>
                </a:path>
              </a:pathLst>
            </a:custGeom>
            <a:ln w="7124">
              <a:solidFill>
                <a:srgbClr val="005D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46" name="Group 45"/>
            <p:cNvGrpSpPr>
              <a:grpSpLocks noChangeAspect="1"/>
            </p:cNvGrpSpPr>
            <p:nvPr/>
          </p:nvGrpSpPr>
          <p:grpSpPr>
            <a:xfrm>
              <a:off x="3927903" y="264369"/>
              <a:ext cx="1003096" cy="1080000"/>
              <a:chOff x="598488" y="432211"/>
              <a:chExt cx="2120668" cy="2283253"/>
            </a:xfrm>
          </p:grpSpPr>
          <p:sp>
            <p:nvSpPr>
              <p:cNvPr id="50" name="object 8"/>
              <p:cNvSpPr/>
              <p:nvPr/>
            </p:nvSpPr>
            <p:spPr>
              <a:xfrm>
                <a:off x="1205052" y="2584170"/>
                <a:ext cx="73660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73659" h="73025">
                    <a:moveTo>
                      <a:pt x="39627" y="0"/>
                    </a:moveTo>
                    <a:lnTo>
                      <a:pt x="5051" y="17194"/>
                    </a:lnTo>
                    <a:lnTo>
                      <a:pt x="0" y="40554"/>
                    </a:lnTo>
                    <a:lnTo>
                      <a:pt x="3351" y="52202"/>
                    </a:lnTo>
                    <a:lnTo>
                      <a:pt x="10620" y="62446"/>
                    </a:lnTo>
                    <a:lnTo>
                      <a:pt x="17885" y="68116"/>
                    </a:lnTo>
                    <a:lnTo>
                      <a:pt x="29208" y="72513"/>
                    </a:lnTo>
                    <a:lnTo>
                      <a:pt x="41203" y="73008"/>
                    </a:lnTo>
                    <a:lnTo>
                      <a:pt x="52855" y="69591"/>
                    </a:lnTo>
                    <a:lnTo>
                      <a:pt x="63151" y="62251"/>
                    </a:lnTo>
                    <a:lnTo>
                      <a:pt x="69973" y="52632"/>
                    </a:lnTo>
                    <a:lnTo>
                      <a:pt x="73200" y="41606"/>
                    </a:lnTo>
                    <a:lnTo>
                      <a:pt x="72685" y="29895"/>
                    </a:lnTo>
                    <a:lnTo>
                      <a:pt x="68279" y="18223"/>
                    </a:lnTo>
                    <a:lnTo>
                      <a:pt x="59835" y="7312"/>
                    </a:lnTo>
                    <a:lnTo>
                      <a:pt x="50338" y="1961"/>
                    </a:lnTo>
                    <a:lnTo>
                      <a:pt x="39627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1" name="bk object 16"/>
              <p:cNvSpPr/>
              <p:nvPr/>
            </p:nvSpPr>
            <p:spPr>
              <a:xfrm>
                <a:off x="1962839" y="577608"/>
                <a:ext cx="667385" cy="1985010"/>
              </a:xfrm>
              <a:custGeom>
                <a:avLst/>
                <a:gdLst/>
                <a:ahLst/>
                <a:cxnLst/>
                <a:rect l="l" t="t" r="r" b="b"/>
                <a:pathLst>
                  <a:path w="667385" h="1985010">
                    <a:moveTo>
                      <a:pt x="0" y="0"/>
                    </a:moveTo>
                    <a:lnTo>
                      <a:pt x="72899" y="55445"/>
                    </a:lnTo>
                    <a:lnTo>
                      <a:pt x="139199" y="113673"/>
                    </a:lnTo>
                    <a:lnTo>
                      <a:pt x="199209" y="174074"/>
                    </a:lnTo>
                    <a:lnTo>
                      <a:pt x="253237" y="236039"/>
                    </a:lnTo>
                    <a:lnTo>
                      <a:pt x="301594" y="298962"/>
                    </a:lnTo>
                    <a:lnTo>
                      <a:pt x="344589" y="362233"/>
                    </a:lnTo>
                    <a:lnTo>
                      <a:pt x="382531" y="425245"/>
                    </a:lnTo>
                    <a:lnTo>
                      <a:pt x="415730" y="487388"/>
                    </a:lnTo>
                    <a:lnTo>
                      <a:pt x="444494" y="548056"/>
                    </a:lnTo>
                    <a:lnTo>
                      <a:pt x="469134" y="606639"/>
                    </a:lnTo>
                    <a:lnTo>
                      <a:pt x="489959" y="662529"/>
                    </a:lnTo>
                    <a:lnTo>
                      <a:pt x="507278" y="715119"/>
                    </a:lnTo>
                    <a:lnTo>
                      <a:pt x="521401" y="763799"/>
                    </a:lnTo>
                    <a:lnTo>
                      <a:pt x="532637" y="807962"/>
                    </a:lnTo>
                    <a:lnTo>
                      <a:pt x="541296" y="847000"/>
                    </a:lnTo>
                    <a:lnTo>
                      <a:pt x="552118" y="907265"/>
                    </a:lnTo>
                    <a:lnTo>
                      <a:pt x="556755" y="944016"/>
                    </a:lnTo>
                    <a:lnTo>
                      <a:pt x="556039" y="1047664"/>
                    </a:lnTo>
                    <a:lnTo>
                      <a:pt x="550684" y="1145660"/>
                    </a:lnTo>
                    <a:lnTo>
                      <a:pt x="541196" y="1238040"/>
                    </a:lnTo>
                    <a:lnTo>
                      <a:pt x="528080" y="1324842"/>
                    </a:lnTo>
                    <a:lnTo>
                      <a:pt x="511842" y="1406101"/>
                    </a:lnTo>
                    <a:lnTo>
                      <a:pt x="492988" y="1481853"/>
                    </a:lnTo>
                    <a:lnTo>
                      <a:pt x="472024" y="1552136"/>
                    </a:lnTo>
                    <a:lnTo>
                      <a:pt x="449453" y="1616986"/>
                    </a:lnTo>
                    <a:lnTo>
                      <a:pt x="425784" y="1676438"/>
                    </a:lnTo>
                    <a:lnTo>
                      <a:pt x="401520" y="1730530"/>
                    </a:lnTo>
                    <a:lnTo>
                      <a:pt x="377167" y="1779298"/>
                    </a:lnTo>
                    <a:lnTo>
                      <a:pt x="353231" y="1822777"/>
                    </a:lnTo>
                    <a:lnTo>
                      <a:pt x="330218" y="1861005"/>
                    </a:lnTo>
                    <a:lnTo>
                      <a:pt x="308633" y="1894018"/>
                    </a:lnTo>
                    <a:lnTo>
                      <a:pt x="271770" y="1944544"/>
                    </a:lnTo>
                    <a:lnTo>
                      <a:pt x="246686" y="1974646"/>
                    </a:lnTo>
                    <a:lnTo>
                      <a:pt x="237426" y="1984616"/>
                    </a:lnTo>
                    <a:lnTo>
                      <a:pt x="299925" y="1940762"/>
                    </a:lnTo>
                    <a:lnTo>
                      <a:pt x="356056" y="1890351"/>
                    </a:lnTo>
                    <a:lnTo>
                      <a:pt x="406161" y="1834335"/>
                    </a:lnTo>
                    <a:lnTo>
                      <a:pt x="450581" y="1773667"/>
                    </a:lnTo>
                    <a:lnTo>
                      <a:pt x="489661" y="1709299"/>
                    </a:lnTo>
                    <a:lnTo>
                      <a:pt x="523740" y="1642183"/>
                    </a:lnTo>
                    <a:lnTo>
                      <a:pt x="553161" y="1573272"/>
                    </a:lnTo>
                    <a:lnTo>
                      <a:pt x="578266" y="1503516"/>
                    </a:lnTo>
                    <a:lnTo>
                      <a:pt x="599398" y="1433869"/>
                    </a:lnTo>
                    <a:lnTo>
                      <a:pt x="616897" y="1365283"/>
                    </a:lnTo>
                    <a:lnTo>
                      <a:pt x="631107" y="1298710"/>
                    </a:lnTo>
                    <a:lnTo>
                      <a:pt x="642369" y="1235101"/>
                    </a:lnTo>
                    <a:lnTo>
                      <a:pt x="651025" y="1175410"/>
                    </a:lnTo>
                    <a:lnTo>
                      <a:pt x="657417" y="1120589"/>
                    </a:lnTo>
                    <a:lnTo>
                      <a:pt x="661888" y="1071589"/>
                    </a:lnTo>
                    <a:lnTo>
                      <a:pt x="664779" y="1029363"/>
                    </a:lnTo>
                    <a:lnTo>
                      <a:pt x="667189" y="969042"/>
                    </a:lnTo>
                    <a:lnTo>
                      <a:pt x="667393" y="952850"/>
                    </a:lnTo>
                    <a:lnTo>
                      <a:pt x="667385" y="947242"/>
                    </a:lnTo>
                    <a:lnTo>
                      <a:pt x="647153" y="834291"/>
                    </a:lnTo>
                    <a:lnTo>
                      <a:pt x="621068" y="730297"/>
                    </a:lnTo>
                    <a:lnTo>
                      <a:pt x="589873" y="634920"/>
                    </a:lnTo>
                    <a:lnTo>
                      <a:pt x="554314" y="547815"/>
                    </a:lnTo>
                    <a:lnTo>
                      <a:pt x="515137" y="468642"/>
                    </a:lnTo>
                    <a:lnTo>
                      <a:pt x="473086" y="397057"/>
                    </a:lnTo>
                    <a:lnTo>
                      <a:pt x="428907" y="332719"/>
                    </a:lnTo>
                    <a:lnTo>
                      <a:pt x="383345" y="275285"/>
                    </a:lnTo>
                    <a:lnTo>
                      <a:pt x="337146" y="224413"/>
                    </a:lnTo>
                    <a:lnTo>
                      <a:pt x="291053" y="179760"/>
                    </a:lnTo>
                    <a:lnTo>
                      <a:pt x="245814" y="140985"/>
                    </a:lnTo>
                    <a:lnTo>
                      <a:pt x="202173" y="107744"/>
                    </a:lnTo>
                    <a:lnTo>
                      <a:pt x="160874" y="79696"/>
                    </a:lnTo>
                    <a:lnTo>
                      <a:pt x="122665" y="56498"/>
                    </a:lnTo>
                    <a:lnTo>
                      <a:pt x="88289" y="37808"/>
                    </a:lnTo>
                    <a:lnTo>
                      <a:pt x="34019" y="12584"/>
                    </a:lnTo>
                    <a:lnTo>
                      <a:pt x="4028" y="12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2" name="bk object 18"/>
              <p:cNvSpPr/>
              <p:nvPr/>
            </p:nvSpPr>
            <p:spPr>
              <a:xfrm>
                <a:off x="798262" y="732992"/>
                <a:ext cx="1520190" cy="1545590"/>
              </a:xfrm>
              <a:custGeom>
                <a:avLst/>
                <a:gdLst/>
                <a:ahLst/>
                <a:cxnLst/>
                <a:rect l="l" t="t" r="r" b="b"/>
                <a:pathLst>
                  <a:path w="1520189" h="1545589">
                    <a:moveTo>
                      <a:pt x="820" y="1503114"/>
                    </a:moveTo>
                    <a:lnTo>
                      <a:pt x="694" y="1505363"/>
                    </a:lnTo>
                    <a:lnTo>
                      <a:pt x="0" y="1534954"/>
                    </a:lnTo>
                    <a:lnTo>
                      <a:pt x="37" y="1545273"/>
                    </a:lnTo>
                    <a:lnTo>
                      <a:pt x="820" y="1503114"/>
                    </a:lnTo>
                    <a:close/>
                  </a:path>
                  <a:path w="1520189" h="1545589">
                    <a:moveTo>
                      <a:pt x="1276047" y="0"/>
                    </a:moveTo>
                    <a:lnTo>
                      <a:pt x="1182981" y="4203"/>
                    </a:lnTo>
                    <a:lnTo>
                      <a:pt x="1080725" y="14886"/>
                    </a:lnTo>
                    <a:lnTo>
                      <a:pt x="971664" y="33811"/>
                    </a:lnTo>
                    <a:lnTo>
                      <a:pt x="858182" y="62739"/>
                    </a:lnTo>
                    <a:lnTo>
                      <a:pt x="742664" y="103434"/>
                    </a:lnTo>
                    <a:lnTo>
                      <a:pt x="627493" y="157658"/>
                    </a:lnTo>
                    <a:lnTo>
                      <a:pt x="515054" y="227173"/>
                    </a:lnTo>
                    <a:lnTo>
                      <a:pt x="407733" y="313741"/>
                    </a:lnTo>
                    <a:lnTo>
                      <a:pt x="307912" y="419126"/>
                    </a:lnTo>
                    <a:lnTo>
                      <a:pt x="217977" y="545089"/>
                    </a:lnTo>
                    <a:lnTo>
                      <a:pt x="140311" y="693394"/>
                    </a:lnTo>
                    <a:lnTo>
                      <a:pt x="77300" y="865802"/>
                    </a:lnTo>
                    <a:lnTo>
                      <a:pt x="31328" y="1064077"/>
                    </a:lnTo>
                    <a:lnTo>
                      <a:pt x="4779" y="1289979"/>
                    </a:lnTo>
                    <a:lnTo>
                      <a:pt x="820" y="1503114"/>
                    </a:lnTo>
                    <a:lnTo>
                      <a:pt x="3332" y="1458550"/>
                    </a:lnTo>
                    <a:lnTo>
                      <a:pt x="9127" y="1396566"/>
                    </a:lnTo>
                    <a:lnTo>
                      <a:pt x="19289" y="1321461"/>
                    </a:lnTo>
                    <a:lnTo>
                      <a:pt x="35032" y="1235286"/>
                    </a:lnTo>
                    <a:lnTo>
                      <a:pt x="57567" y="1140089"/>
                    </a:lnTo>
                    <a:lnTo>
                      <a:pt x="88106" y="1037922"/>
                    </a:lnTo>
                    <a:lnTo>
                      <a:pt x="127862" y="930834"/>
                    </a:lnTo>
                    <a:lnTo>
                      <a:pt x="178045" y="820876"/>
                    </a:lnTo>
                    <a:lnTo>
                      <a:pt x="239869" y="710098"/>
                    </a:lnTo>
                    <a:lnTo>
                      <a:pt x="314545" y="600551"/>
                    </a:lnTo>
                    <a:lnTo>
                      <a:pt x="403286" y="494283"/>
                    </a:lnTo>
                    <a:lnTo>
                      <a:pt x="507302" y="393347"/>
                    </a:lnTo>
                    <a:lnTo>
                      <a:pt x="627807" y="299791"/>
                    </a:lnTo>
                    <a:lnTo>
                      <a:pt x="766012" y="215665"/>
                    </a:lnTo>
                    <a:lnTo>
                      <a:pt x="923129" y="143022"/>
                    </a:lnTo>
                    <a:lnTo>
                      <a:pt x="1100371" y="83909"/>
                    </a:lnTo>
                    <a:lnTo>
                      <a:pt x="1298949" y="40378"/>
                    </a:lnTo>
                    <a:lnTo>
                      <a:pt x="1520075" y="14478"/>
                    </a:lnTo>
                    <a:lnTo>
                      <a:pt x="1508724" y="12724"/>
                    </a:lnTo>
                    <a:lnTo>
                      <a:pt x="1476262" y="8637"/>
                    </a:lnTo>
                    <a:lnTo>
                      <a:pt x="1425072" y="3979"/>
                    </a:lnTo>
                    <a:lnTo>
                      <a:pt x="1357539" y="512"/>
                    </a:lnTo>
                    <a:lnTo>
                      <a:pt x="1276047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3" name="bk object 19"/>
              <p:cNvSpPr/>
              <p:nvPr/>
            </p:nvSpPr>
            <p:spPr>
              <a:xfrm>
                <a:off x="907837" y="1023442"/>
                <a:ext cx="1642745" cy="328930"/>
              </a:xfrm>
              <a:custGeom>
                <a:avLst/>
                <a:gdLst/>
                <a:ahLst/>
                <a:cxnLst/>
                <a:rect l="l" t="t" r="r" b="b"/>
                <a:pathLst>
                  <a:path w="1642745" h="328930">
                    <a:moveTo>
                      <a:pt x="0" y="0"/>
                    </a:moveTo>
                    <a:lnTo>
                      <a:pt x="53279" y="37931"/>
                    </a:lnTo>
                    <a:lnTo>
                      <a:pt x="93011" y="63744"/>
                    </a:lnTo>
                    <a:lnTo>
                      <a:pt x="142663" y="93835"/>
                    </a:lnTo>
                    <a:lnTo>
                      <a:pt x="201595" y="126820"/>
                    </a:lnTo>
                    <a:lnTo>
                      <a:pt x="269165" y="161315"/>
                    </a:lnTo>
                    <a:lnTo>
                      <a:pt x="344734" y="195938"/>
                    </a:lnTo>
                    <a:lnTo>
                      <a:pt x="427662" y="229304"/>
                    </a:lnTo>
                    <a:lnTo>
                      <a:pt x="517309" y="260029"/>
                    </a:lnTo>
                    <a:lnTo>
                      <a:pt x="613034" y="286730"/>
                    </a:lnTo>
                    <a:lnTo>
                      <a:pt x="714197" y="308022"/>
                    </a:lnTo>
                    <a:lnTo>
                      <a:pt x="820159" y="322523"/>
                    </a:lnTo>
                    <a:lnTo>
                      <a:pt x="930278" y="328849"/>
                    </a:lnTo>
                    <a:lnTo>
                      <a:pt x="1043916" y="325615"/>
                    </a:lnTo>
                    <a:lnTo>
                      <a:pt x="1160431" y="311438"/>
                    </a:lnTo>
                    <a:lnTo>
                      <a:pt x="1279183" y="284935"/>
                    </a:lnTo>
                    <a:lnTo>
                      <a:pt x="1399534" y="244721"/>
                    </a:lnTo>
                    <a:lnTo>
                      <a:pt x="1473085" y="211186"/>
                    </a:lnTo>
                    <a:lnTo>
                      <a:pt x="875165" y="211186"/>
                    </a:lnTo>
                    <a:lnTo>
                      <a:pt x="767774" y="207492"/>
                    </a:lnTo>
                    <a:lnTo>
                      <a:pt x="657977" y="198726"/>
                    </a:lnTo>
                    <a:lnTo>
                      <a:pt x="546691" y="184182"/>
                    </a:lnTo>
                    <a:lnTo>
                      <a:pt x="434831" y="163150"/>
                    </a:lnTo>
                    <a:lnTo>
                      <a:pt x="323316" y="134924"/>
                    </a:lnTo>
                    <a:lnTo>
                      <a:pt x="213061" y="98796"/>
                    </a:lnTo>
                    <a:lnTo>
                      <a:pt x="104983" y="54057"/>
                    </a:lnTo>
                    <a:lnTo>
                      <a:pt x="0" y="0"/>
                    </a:lnTo>
                    <a:close/>
                  </a:path>
                  <a:path w="1642745" h="328930">
                    <a:moveTo>
                      <a:pt x="1642465" y="117627"/>
                    </a:moveTo>
                    <a:lnTo>
                      <a:pt x="1582133" y="133030"/>
                    </a:lnTo>
                    <a:lnTo>
                      <a:pt x="1537653" y="143123"/>
                    </a:lnTo>
                    <a:lnTo>
                      <a:pt x="1482515" y="154515"/>
                    </a:lnTo>
                    <a:lnTo>
                      <a:pt x="1417638" y="166499"/>
                    </a:lnTo>
                    <a:lnTo>
                      <a:pt x="1343937" y="178367"/>
                    </a:lnTo>
                    <a:lnTo>
                      <a:pt x="1262303" y="189413"/>
                    </a:lnTo>
                    <a:lnTo>
                      <a:pt x="1173731" y="198922"/>
                    </a:lnTo>
                    <a:lnTo>
                      <a:pt x="1079060" y="206194"/>
                    </a:lnTo>
                    <a:lnTo>
                      <a:pt x="979232" y="210518"/>
                    </a:lnTo>
                    <a:lnTo>
                      <a:pt x="875165" y="211186"/>
                    </a:lnTo>
                    <a:lnTo>
                      <a:pt x="1473085" y="211186"/>
                    </a:lnTo>
                    <a:lnTo>
                      <a:pt x="1520846" y="189410"/>
                    </a:lnTo>
                    <a:lnTo>
                      <a:pt x="1642465" y="117627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4" name="bk object 20"/>
              <p:cNvSpPr/>
              <p:nvPr/>
            </p:nvSpPr>
            <p:spPr>
              <a:xfrm>
                <a:off x="700370" y="1230909"/>
                <a:ext cx="1769110" cy="1014730"/>
              </a:xfrm>
              <a:custGeom>
                <a:avLst/>
                <a:gdLst/>
                <a:ahLst/>
                <a:cxnLst/>
                <a:rect l="l" t="t" r="r" b="b"/>
                <a:pathLst>
                  <a:path w="1769110" h="1014730">
                    <a:moveTo>
                      <a:pt x="0" y="0"/>
                    </a:moveTo>
                    <a:lnTo>
                      <a:pt x="78777" y="210379"/>
                    </a:lnTo>
                    <a:lnTo>
                      <a:pt x="167918" y="390957"/>
                    </a:lnTo>
                    <a:lnTo>
                      <a:pt x="265866" y="543789"/>
                    </a:lnTo>
                    <a:lnTo>
                      <a:pt x="371062" y="670932"/>
                    </a:lnTo>
                    <a:lnTo>
                      <a:pt x="481951" y="774441"/>
                    </a:lnTo>
                    <a:lnTo>
                      <a:pt x="596973" y="856373"/>
                    </a:lnTo>
                    <a:lnTo>
                      <a:pt x="714571" y="918782"/>
                    </a:lnTo>
                    <a:lnTo>
                      <a:pt x="833189" y="963726"/>
                    </a:lnTo>
                    <a:lnTo>
                      <a:pt x="951268" y="993259"/>
                    </a:lnTo>
                    <a:lnTo>
                      <a:pt x="1067250" y="1009438"/>
                    </a:lnTo>
                    <a:lnTo>
                      <a:pt x="1179579" y="1014319"/>
                    </a:lnTo>
                    <a:lnTo>
                      <a:pt x="1286697" y="1009958"/>
                    </a:lnTo>
                    <a:lnTo>
                      <a:pt x="1387045" y="998410"/>
                    </a:lnTo>
                    <a:lnTo>
                      <a:pt x="1479067" y="981732"/>
                    </a:lnTo>
                    <a:lnTo>
                      <a:pt x="1530685" y="969318"/>
                    </a:lnTo>
                    <a:lnTo>
                      <a:pt x="1301323" y="969318"/>
                    </a:lnTo>
                    <a:lnTo>
                      <a:pt x="1159559" y="955183"/>
                    </a:lnTo>
                    <a:lnTo>
                      <a:pt x="1025147" y="924372"/>
                    </a:lnTo>
                    <a:lnTo>
                      <a:pt x="898247" y="879150"/>
                    </a:lnTo>
                    <a:lnTo>
                      <a:pt x="779018" y="821779"/>
                    </a:lnTo>
                    <a:lnTo>
                      <a:pt x="667620" y="754522"/>
                    </a:lnTo>
                    <a:lnTo>
                      <a:pt x="564215" y="679642"/>
                    </a:lnTo>
                    <a:lnTo>
                      <a:pt x="468961" y="599401"/>
                    </a:lnTo>
                    <a:lnTo>
                      <a:pt x="382020" y="516063"/>
                    </a:lnTo>
                    <a:lnTo>
                      <a:pt x="303550" y="431891"/>
                    </a:lnTo>
                    <a:lnTo>
                      <a:pt x="233713" y="349146"/>
                    </a:lnTo>
                    <a:lnTo>
                      <a:pt x="172668" y="270092"/>
                    </a:lnTo>
                    <a:lnTo>
                      <a:pt x="120575" y="196992"/>
                    </a:lnTo>
                    <a:lnTo>
                      <a:pt x="77595" y="132109"/>
                    </a:lnTo>
                    <a:lnTo>
                      <a:pt x="43887" y="77705"/>
                    </a:lnTo>
                    <a:lnTo>
                      <a:pt x="19612" y="36044"/>
                    </a:lnTo>
                    <a:lnTo>
                      <a:pt x="4929" y="9388"/>
                    </a:lnTo>
                    <a:lnTo>
                      <a:pt x="0" y="0"/>
                    </a:lnTo>
                    <a:close/>
                  </a:path>
                  <a:path w="1769110" h="1014730">
                    <a:moveTo>
                      <a:pt x="1769122" y="889050"/>
                    </a:moveTo>
                    <a:lnTo>
                      <a:pt x="1606265" y="938515"/>
                    </a:lnTo>
                    <a:lnTo>
                      <a:pt x="1450278" y="964517"/>
                    </a:lnTo>
                    <a:lnTo>
                      <a:pt x="1301323" y="969318"/>
                    </a:lnTo>
                    <a:lnTo>
                      <a:pt x="1530685" y="969318"/>
                    </a:lnTo>
                    <a:lnTo>
                      <a:pt x="1631902" y="941207"/>
                    </a:lnTo>
                    <a:lnTo>
                      <a:pt x="1689599" y="921472"/>
                    </a:lnTo>
                    <a:lnTo>
                      <a:pt x="1732740" y="904831"/>
                    </a:lnTo>
                    <a:lnTo>
                      <a:pt x="1759767" y="893338"/>
                    </a:lnTo>
                    <a:lnTo>
                      <a:pt x="1769122" y="889050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5" name="bk object 21"/>
              <p:cNvSpPr/>
              <p:nvPr/>
            </p:nvSpPr>
            <p:spPr>
              <a:xfrm>
                <a:off x="1073039" y="1185621"/>
                <a:ext cx="1584960" cy="1365250"/>
              </a:xfrm>
              <a:custGeom>
                <a:avLst/>
                <a:gdLst/>
                <a:ahLst/>
                <a:cxnLst/>
                <a:rect l="l" t="t" r="r" b="b"/>
                <a:pathLst>
                  <a:path w="1584960" h="1365250">
                    <a:moveTo>
                      <a:pt x="1584629" y="0"/>
                    </a:moveTo>
                    <a:lnTo>
                      <a:pt x="1576998" y="38164"/>
                    </a:lnTo>
                    <a:lnTo>
                      <a:pt x="1566433" y="82778"/>
                    </a:lnTo>
                    <a:lnTo>
                      <a:pt x="1550454" y="141664"/>
                    </a:lnTo>
                    <a:lnTo>
                      <a:pt x="1528378" y="212762"/>
                    </a:lnTo>
                    <a:lnTo>
                      <a:pt x="1499520" y="294010"/>
                    </a:lnTo>
                    <a:lnTo>
                      <a:pt x="1463195" y="383346"/>
                    </a:lnTo>
                    <a:lnTo>
                      <a:pt x="1418719" y="478711"/>
                    </a:lnTo>
                    <a:lnTo>
                      <a:pt x="1365406" y="578041"/>
                    </a:lnTo>
                    <a:lnTo>
                      <a:pt x="1302573" y="679276"/>
                    </a:lnTo>
                    <a:lnTo>
                      <a:pt x="1229535" y="780356"/>
                    </a:lnTo>
                    <a:lnTo>
                      <a:pt x="1145608" y="879217"/>
                    </a:lnTo>
                    <a:lnTo>
                      <a:pt x="1050105" y="973800"/>
                    </a:lnTo>
                    <a:lnTo>
                      <a:pt x="942344" y="1062042"/>
                    </a:lnTo>
                    <a:lnTo>
                      <a:pt x="821639" y="1141883"/>
                    </a:lnTo>
                    <a:lnTo>
                      <a:pt x="687306" y="1211262"/>
                    </a:lnTo>
                    <a:lnTo>
                      <a:pt x="538660" y="1268116"/>
                    </a:lnTo>
                    <a:lnTo>
                      <a:pt x="375017" y="1310385"/>
                    </a:lnTo>
                    <a:lnTo>
                      <a:pt x="195692" y="1336008"/>
                    </a:lnTo>
                    <a:lnTo>
                      <a:pt x="0" y="1342923"/>
                    </a:lnTo>
                    <a:lnTo>
                      <a:pt x="10172" y="1344938"/>
                    </a:lnTo>
                    <a:lnTo>
                      <a:pt x="39381" y="1349852"/>
                    </a:lnTo>
                    <a:lnTo>
                      <a:pt x="85666" y="1355970"/>
                    </a:lnTo>
                    <a:lnTo>
                      <a:pt x="147065" y="1361593"/>
                    </a:lnTo>
                    <a:lnTo>
                      <a:pt x="221618" y="1365025"/>
                    </a:lnTo>
                    <a:lnTo>
                      <a:pt x="307362" y="1364571"/>
                    </a:lnTo>
                    <a:lnTo>
                      <a:pt x="402338" y="1358533"/>
                    </a:lnTo>
                    <a:lnTo>
                      <a:pt x="504582" y="1345215"/>
                    </a:lnTo>
                    <a:lnTo>
                      <a:pt x="612135" y="1322921"/>
                    </a:lnTo>
                    <a:lnTo>
                      <a:pt x="723034" y="1289953"/>
                    </a:lnTo>
                    <a:lnTo>
                      <a:pt x="835319" y="1244615"/>
                    </a:lnTo>
                    <a:lnTo>
                      <a:pt x="947029" y="1185211"/>
                    </a:lnTo>
                    <a:lnTo>
                      <a:pt x="1056202" y="1110044"/>
                    </a:lnTo>
                    <a:lnTo>
                      <a:pt x="1160876" y="1017417"/>
                    </a:lnTo>
                    <a:lnTo>
                      <a:pt x="1259091" y="905634"/>
                    </a:lnTo>
                    <a:lnTo>
                      <a:pt x="1348885" y="772999"/>
                    </a:lnTo>
                    <a:lnTo>
                      <a:pt x="1428297" y="617814"/>
                    </a:lnTo>
                    <a:lnTo>
                      <a:pt x="1495366" y="438384"/>
                    </a:lnTo>
                    <a:lnTo>
                      <a:pt x="1548131" y="233011"/>
                    </a:lnTo>
                    <a:lnTo>
                      <a:pt x="1584629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6" name="object 6"/>
              <p:cNvSpPr/>
              <p:nvPr/>
            </p:nvSpPr>
            <p:spPr>
              <a:xfrm>
                <a:off x="1120242" y="676770"/>
                <a:ext cx="903605" cy="1850389"/>
              </a:xfrm>
              <a:custGeom>
                <a:avLst/>
                <a:gdLst/>
                <a:ahLst/>
                <a:cxnLst/>
                <a:rect l="l" t="t" r="r" b="b"/>
                <a:pathLst>
                  <a:path w="903605" h="1850389">
                    <a:moveTo>
                      <a:pt x="7521" y="0"/>
                    </a:moveTo>
                    <a:lnTo>
                      <a:pt x="6543" y="9885"/>
                    </a:lnTo>
                    <a:lnTo>
                      <a:pt x="4286" y="38436"/>
                    </a:lnTo>
                    <a:lnTo>
                      <a:pt x="1766" y="83990"/>
                    </a:lnTo>
                    <a:lnTo>
                      <a:pt x="0" y="144886"/>
                    </a:lnTo>
                    <a:lnTo>
                      <a:pt x="2" y="219464"/>
                    </a:lnTo>
                    <a:lnTo>
                      <a:pt x="2791" y="306062"/>
                    </a:lnTo>
                    <a:lnTo>
                      <a:pt x="9381" y="403020"/>
                    </a:lnTo>
                    <a:lnTo>
                      <a:pt x="20789" y="508676"/>
                    </a:lnTo>
                    <a:lnTo>
                      <a:pt x="38030" y="621369"/>
                    </a:lnTo>
                    <a:lnTo>
                      <a:pt x="62121" y="739438"/>
                    </a:lnTo>
                    <a:lnTo>
                      <a:pt x="94079" y="861222"/>
                    </a:lnTo>
                    <a:lnTo>
                      <a:pt x="134918" y="985061"/>
                    </a:lnTo>
                    <a:lnTo>
                      <a:pt x="185655" y="1109292"/>
                    </a:lnTo>
                    <a:lnTo>
                      <a:pt x="247307" y="1232256"/>
                    </a:lnTo>
                    <a:lnTo>
                      <a:pt x="320889" y="1352290"/>
                    </a:lnTo>
                    <a:lnTo>
                      <a:pt x="407417" y="1467734"/>
                    </a:lnTo>
                    <a:lnTo>
                      <a:pt x="507908" y="1576927"/>
                    </a:lnTo>
                    <a:lnTo>
                      <a:pt x="623377" y="1678208"/>
                    </a:lnTo>
                    <a:lnTo>
                      <a:pt x="754841" y="1769916"/>
                    </a:lnTo>
                    <a:lnTo>
                      <a:pt x="903315" y="1850389"/>
                    </a:lnTo>
                    <a:lnTo>
                      <a:pt x="897172" y="1846425"/>
                    </a:lnTo>
                    <a:lnTo>
                      <a:pt x="879563" y="1834390"/>
                    </a:lnTo>
                    <a:lnTo>
                      <a:pt x="814882" y="1785280"/>
                    </a:lnTo>
                    <a:lnTo>
                      <a:pt x="770275" y="1747786"/>
                    </a:lnTo>
                    <a:lnTo>
                      <a:pt x="719134" y="1701388"/>
                    </a:lnTo>
                    <a:lnTo>
                      <a:pt x="662693" y="1645877"/>
                    </a:lnTo>
                    <a:lnTo>
                      <a:pt x="602184" y="1581045"/>
                    </a:lnTo>
                    <a:lnTo>
                      <a:pt x="538839" y="1506682"/>
                    </a:lnTo>
                    <a:lnTo>
                      <a:pt x="473892" y="1422580"/>
                    </a:lnTo>
                    <a:lnTo>
                      <a:pt x="408575" y="1328531"/>
                    </a:lnTo>
                    <a:lnTo>
                      <a:pt x="344122" y="1224325"/>
                    </a:lnTo>
                    <a:lnTo>
                      <a:pt x="281765" y="1109754"/>
                    </a:lnTo>
                    <a:lnTo>
                      <a:pt x="222738" y="984610"/>
                    </a:lnTo>
                    <a:lnTo>
                      <a:pt x="168272" y="848682"/>
                    </a:lnTo>
                    <a:lnTo>
                      <a:pt x="119601" y="701763"/>
                    </a:lnTo>
                    <a:lnTo>
                      <a:pt x="77957" y="543644"/>
                    </a:lnTo>
                    <a:lnTo>
                      <a:pt x="44574" y="374117"/>
                    </a:lnTo>
                    <a:lnTo>
                      <a:pt x="20684" y="192971"/>
                    </a:lnTo>
                    <a:lnTo>
                      <a:pt x="752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7" name="object 3"/>
              <p:cNvSpPr/>
              <p:nvPr/>
            </p:nvSpPr>
            <p:spPr>
              <a:xfrm>
                <a:off x="1261659" y="548589"/>
                <a:ext cx="688975" cy="2056764"/>
              </a:xfrm>
              <a:custGeom>
                <a:avLst/>
                <a:gdLst/>
                <a:ahLst/>
                <a:cxnLst/>
                <a:rect l="l" t="t" r="r" b="b"/>
                <a:pathLst>
                  <a:path w="688975" h="2056764">
                    <a:moveTo>
                      <a:pt x="449211" y="0"/>
                    </a:moveTo>
                    <a:lnTo>
                      <a:pt x="473981" y="68522"/>
                    </a:lnTo>
                    <a:lnTo>
                      <a:pt x="489599" y="119491"/>
                    </a:lnTo>
                    <a:lnTo>
                      <a:pt x="506618" y="183068"/>
                    </a:lnTo>
                    <a:lnTo>
                      <a:pt x="523671" y="258381"/>
                    </a:lnTo>
                    <a:lnTo>
                      <a:pt x="539389" y="344558"/>
                    </a:lnTo>
                    <a:lnTo>
                      <a:pt x="552406" y="440725"/>
                    </a:lnTo>
                    <a:lnTo>
                      <a:pt x="561353" y="546010"/>
                    </a:lnTo>
                    <a:lnTo>
                      <a:pt x="564862" y="659541"/>
                    </a:lnTo>
                    <a:lnTo>
                      <a:pt x="561566" y="780443"/>
                    </a:lnTo>
                    <a:lnTo>
                      <a:pt x="550098" y="907845"/>
                    </a:lnTo>
                    <a:lnTo>
                      <a:pt x="529089" y="1040874"/>
                    </a:lnTo>
                    <a:lnTo>
                      <a:pt x="497171" y="1178656"/>
                    </a:lnTo>
                    <a:lnTo>
                      <a:pt x="452978" y="1320320"/>
                    </a:lnTo>
                    <a:lnTo>
                      <a:pt x="395140" y="1464992"/>
                    </a:lnTo>
                    <a:lnTo>
                      <a:pt x="322292" y="1611799"/>
                    </a:lnTo>
                    <a:lnTo>
                      <a:pt x="233064" y="1759870"/>
                    </a:lnTo>
                    <a:lnTo>
                      <a:pt x="126089" y="1908330"/>
                    </a:lnTo>
                    <a:lnTo>
                      <a:pt x="0" y="2056307"/>
                    </a:lnTo>
                    <a:lnTo>
                      <a:pt x="8485" y="2049380"/>
                    </a:lnTo>
                    <a:lnTo>
                      <a:pt x="69398" y="1995651"/>
                    </a:lnTo>
                    <a:lnTo>
                      <a:pt x="117174" y="1949979"/>
                    </a:lnTo>
                    <a:lnTo>
                      <a:pt x="173396" y="1892520"/>
                    </a:lnTo>
                    <a:lnTo>
                      <a:pt x="235740" y="1823839"/>
                    </a:lnTo>
                    <a:lnTo>
                      <a:pt x="301880" y="1744501"/>
                    </a:lnTo>
                    <a:lnTo>
                      <a:pt x="369491" y="1655069"/>
                    </a:lnTo>
                    <a:lnTo>
                      <a:pt x="436248" y="1556108"/>
                    </a:lnTo>
                    <a:lnTo>
                      <a:pt x="499825" y="1448182"/>
                    </a:lnTo>
                    <a:lnTo>
                      <a:pt x="557899" y="1331856"/>
                    </a:lnTo>
                    <a:lnTo>
                      <a:pt x="608142" y="1207693"/>
                    </a:lnTo>
                    <a:lnTo>
                      <a:pt x="648231" y="1076258"/>
                    </a:lnTo>
                    <a:lnTo>
                      <a:pt x="675840" y="938116"/>
                    </a:lnTo>
                    <a:lnTo>
                      <a:pt x="688644" y="793830"/>
                    </a:lnTo>
                    <a:lnTo>
                      <a:pt x="684319" y="643965"/>
                    </a:lnTo>
                    <a:lnTo>
                      <a:pt x="660537" y="489085"/>
                    </a:lnTo>
                    <a:lnTo>
                      <a:pt x="614976" y="329755"/>
                    </a:lnTo>
                    <a:lnTo>
                      <a:pt x="545309" y="166538"/>
                    </a:lnTo>
                    <a:lnTo>
                      <a:pt x="44921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8" name="bk object 17"/>
              <p:cNvSpPr/>
              <p:nvPr/>
            </p:nvSpPr>
            <p:spPr>
              <a:xfrm>
                <a:off x="2291458" y="694662"/>
                <a:ext cx="90805" cy="9017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9" name="object 9"/>
              <p:cNvSpPr/>
              <p:nvPr/>
            </p:nvSpPr>
            <p:spPr>
              <a:xfrm>
                <a:off x="772465" y="2174830"/>
                <a:ext cx="405130" cy="40513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0" name="object 10"/>
              <p:cNvSpPr/>
              <p:nvPr/>
            </p:nvSpPr>
            <p:spPr>
              <a:xfrm>
                <a:off x="1983695" y="2452574"/>
                <a:ext cx="263525" cy="26289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1" name="object 11"/>
              <p:cNvSpPr/>
              <p:nvPr/>
            </p:nvSpPr>
            <p:spPr>
              <a:xfrm>
                <a:off x="1565130" y="432211"/>
                <a:ext cx="194310" cy="19431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2" name="object 15"/>
              <p:cNvSpPr/>
              <p:nvPr/>
            </p:nvSpPr>
            <p:spPr>
              <a:xfrm>
                <a:off x="598488" y="922194"/>
                <a:ext cx="349885" cy="349885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3" name="object 16"/>
              <p:cNvSpPr/>
              <p:nvPr/>
            </p:nvSpPr>
            <p:spPr>
              <a:xfrm>
                <a:off x="2439509" y="2004129"/>
                <a:ext cx="216535" cy="21590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4" name="object 12"/>
              <p:cNvSpPr/>
              <p:nvPr/>
            </p:nvSpPr>
            <p:spPr>
              <a:xfrm>
                <a:off x="1694618" y="1126556"/>
                <a:ext cx="411480" cy="41148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5" name="object 7"/>
              <p:cNvSpPr/>
              <p:nvPr/>
            </p:nvSpPr>
            <p:spPr>
              <a:xfrm>
                <a:off x="1095003" y="657286"/>
                <a:ext cx="73660" cy="73025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6" name="object 13"/>
              <p:cNvSpPr/>
              <p:nvPr/>
            </p:nvSpPr>
            <p:spPr>
              <a:xfrm>
                <a:off x="2502621" y="1005472"/>
                <a:ext cx="216535" cy="215900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7" name="object 14"/>
              <p:cNvSpPr/>
              <p:nvPr/>
            </p:nvSpPr>
            <p:spPr>
              <a:xfrm>
                <a:off x="1861260" y="481948"/>
                <a:ext cx="129539" cy="128905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7" name="Rectangle 46"/>
            <p:cNvSpPr/>
            <p:nvPr/>
          </p:nvSpPr>
          <p:spPr>
            <a:xfrm>
              <a:off x="4933088" y="177382"/>
              <a:ext cx="2038980" cy="13080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b="0" i="0" u="none" strike="noStrike" baseline="0">
                  <a:solidFill>
                    <a:srgbClr val="005E9F"/>
                  </a:solidFill>
                  <a:latin typeface="Cousine" panose="02070409020205020404" pitchFamily="49" charset="0"/>
                </a:rPr>
                <a:t>CDS</a:t>
              </a:r>
              <a:endParaRPr lang="en-US" sz="1000"/>
            </a:p>
          </p:txBody>
        </p:sp>
        <p:sp>
          <p:nvSpPr>
            <p:cNvPr id="48" name="object 19"/>
            <p:cNvSpPr/>
            <p:nvPr/>
          </p:nvSpPr>
          <p:spPr>
            <a:xfrm>
              <a:off x="3924561" y="1396776"/>
              <a:ext cx="2921635" cy="0"/>
            </a:xfrm>
            <a:custGeom>
              <a:avLst/>
              <a:gdLst/>
              <a:ahLst/>
              <a:cxnLst/>
              <a:rect l="l" t="t" r="r" b="b"/>
              <a:pathLst>
                <a:path w="2921634">
                  <a:moveTo>
                    <a:pt x="0" y="0"/>
                  </a:moveTo>
                  <a:lnTo>
                    <a:pt x="2921203" y="0"/>
                  </a:lnTo>
                </a:path>
              </a:pathLst>
            </a:custGeom>
            <a:ln w="7124">
              <a:solidFill>
                <a:srgbClr val="005D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802302" y="1341373"/>
              <a:ext cx="3192821" cy="3924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>
                  <a:solidFill>
                    <a:srgbClr val="005D9E"/>
                  </a:solidFill>
                  <a:latin typeface="Economica"/>
                  <a:cs typeface="Economica"/>
                </a:rPr>
                <a:t>De</a:t>
              </a:r>
              <a:r>
                <a:rPr lang="en-IN" sz="900" spc="-15">
                  <a:solidFill>
                    <a:srgbClr val="005D9E"/>
                  </a:solidFill>
                  <a:latin typeface="Economica"/>
                  <a:cs typeface="Economica"/>
                </a:rPr>
                <a:t>p</a:t>
              </a:r>
              <a:r>
                <a:rPr lang="en-IN" sz="900">
                  <a:solidFill>
                    <a:srgbClr val="005D9E"/>
                  </a:solidFill>
                  <a:latin typeface="Economica"/>
                  <a:cs typeface="Economica"/>
                </a:rPr>
                <a:t>a</a:t>
              </a:r>
              <a:r>
                <a:rPr lang="en-IN" sz="900" spc="10">
                  <a:solidFill>
                    <a:srgbClr val="005D9E"/>
                  </a:solidFill>
                  <a:latin typeface="Economica"/>
                  <a:cs typeface="Economica"/>
                </a:rPr>
                <a:t>r</a:t>
              </a:r>
              <a:r>
                <a:rPr lang="en-IN" sz="900">
                  <a:solidFill>
                    <a:srgbClr val="005D9E"/>
                  </a:solidFill>
                  <a:latin typeface="Economica"/>
                  <a:cs typeface="Economica"/>
                </a:rPr>
                <a:t>tment of Computa</a:t>
              </a:r>
              <a:r>
                <a:rPr lang="en-IN" sz="900" spc="-10">
                  <a:solidFill>
                    <a:srgbClr val="005D9E"/>
                  </a:solidFill>
                  <a:latin typeface="Economica"/>
                  <a:cs typeface="Economica"/>
                </a:rPr>
                <a:t>t</a:t>
              </a:r>
              <a:r>
                <a:rPr lang="en-IN" sz="900">
                  <a:solidFill>
                    <a:srgbClr val="005D9E"/>
                  </a:solidFill>
                  <a:latin typeface="Economica"/>
                  <a:cs typeface="Economica"/>
                </a:rPr>
                <a:t>ional and Data S</a:t>
              </a:r>
              <a:r>
                <a:rPr lang="en-IN" sz="900" spc="-30">
                  <a:solidFill>
                    <a:srgbClr val="005D9E"/>
                  </a:solidFill>
                  <a:latin typeface="Economica"/>
                  <a:cs typeface="Economica"/>
                </a:rPr>
                <a:t>c</a:t>
              </a:r>
              <a:r>
                <a:rPr lang="en-IN" sz="900">
                  <a:solidFill>
                    <a:srgbClr val="005D9E"/>
                  </a:solidFill>
                  <a:latin typeface="Economica"/>
                  <a:cs typeface="Economica"/>
                </a:rPr>
                <a:t>iences</a:t>
              </a:r>
              <a:endParaRPr lang="en-IN" sz="900">
                <a:latin typeface="Economica"/>
                <a:cs typeface="Econom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1114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08158"/>
            <a:ext cx="7886700" cy="1325563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EDC8-2F4A-4428-8F92-1BC2DC94C669}" type="datetime5">
              <a:rPr lang="en-US" smtClean="0"/>
              <a:t>26-Mar-24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-1" y="-3516"/>
            <a:ext cx="9144001" cy="360000"/>
            <a:chOff x="-1" y="-3516"/>
            <a:chExt cx="9144001" cy="360000"/>
          </a:xfrm>
        </p:grpSpPr>
        <p:sp>
          <p:nvSpPr>
            <p:cNvPr id="27" name="Rectangle 26"/>
            <p:cNvSpPr/>
            <p:nvPr userDrawn="1"/>
          </p:nvSpPr>
          <p:spPr>
            <a:xfrm>
              <a:off x="3203371" y="-3516"/>
              <a:ext cx="5940629" cy="36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conomica" panose="02000506040000020004" pitchFamily="2" charset="0"/>
                  <a:ea typeface="Calibri" panose="020F0502020204030204" pitchFamily="34" charset="0"/>
                  <a:cs typeface="Mangal" panose="02040503050203030202" pitchFamily="18" charset="0"/>
                </a:rPr>
                <a:t>CDS.IISc.ac.in  |  Department of Computational and Data Sciences</a:t>
              </a: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-1" y="-3516"/>
              <a:ext cx="3537377" cy="360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86000">
                  <a:schemeClr val="accent2">
                    <a:lumMod val="60000"/>
                    <a:lumOff val="40000"/>
                  </a:schemeClr>
                </a:gs>
                <a:gs pos="54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29" name="Picture 28" descr="http://www.iisc.ernet.in/fa/images/IIsc_logo.jpg"/>
            <p:cNvPicPr>
              <a:picLocks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" y="-3516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" name="Rectangle 29"/>
            <p:cNvSpPr/>
            <p:nvPr userDrawn="1"/>
          </p:nvSpPr>
          <p:spPr>
            <a:xfrm>
              <a:off x="2849718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2496066" y="-3516"/>
              <a:ext cx="360000" cy="360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2142413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3" name="Rectangle 32"/>
            <p:cNvSpPr/>
            <p:nvPr userDrawn="1"/>
          </p:nvSpPr>
          <p:spPr>
            <a:xfrm>
              <a:off x="1788760" y="-3516"/>
              <a:ext cx="360000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1435107" y="-3516"/>
              <a:ext cx="360000" cy="36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1081454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727801" y="-3516"/>
              <a:ext cx="360000" cy="360000"/>
            </a:xfrm>
            <a:prstGeom prst="rect">
              <a:avLst/>
            </a:prstGeom>
            <a:solidFill>
              <a:schemeClr val="bg2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374148" y="-3516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grpSp>
          <p:nvGrpSpPr>
            <p:cNvPr id="21" name="Group 20"/>
            <p:cNvGrpSpPr>
              <a:grpSpLocks noChangeAspect="1"/>
            </p:cNvGrpSpPr>
            <p:nvPr userDrawn="1"/>
          </p:nvGrpSpPr>
          <p:grpSpPr>
            <a:xfrm>
              <a:off x="380015" y="-3516"/>
              <a:ext cx="334365" cy="360000"/>
              <a:chOff x="598488" y="432211"/>
              <a:chExt cx="2120668" cy="2283253"/>
            </a:xfrm>
          </p:grpSpPr>
          <p:sp>
            <p:nvSpPr>
              <p:cNvPr id="22" name="object 8"/>
              <p:cNvSpPr/>
              <p:nvPr/>
            </p:nvSpPr>
            <p:spPr>
              <a:xfrm>
                <a:off x="1205052" y="2584170"/>
                <a:ext cx="73660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73659" h="73025">
                    <a:moveTo>
                      <a:pt x="39627" y="0"/>
                    </a:moveTo>
                    <a:lnTo>
                      <a:pt x="5051" y="17194"/>
                    </a:lnTo>
                    <a:lnTo>
                      <a:pt x="0" y="40554"/>
                    </a:lnTo>
                    <a:lnTo>
                      <a:pt x="3351" y="52202"/>
                    </a:lnTo>
                    <a:lnTo>
                      <a:pt x="10620" y="62446"/>
                    </a:lnTo>
                    <a:lnTo>
                      <a:pt x="17885" y="68116"/>
                    </a:lnTo>
                    <a:lnTo>
                      <a:pt x="29208" y="72513"/>
                    </a:lnTo>
                    <a:lnTo>
                      <a:pt x="41203" y="73008"/>
                    </a:lnTo>
                    <a:lnTo>
                      <a:pt x="52855" y="69591"/>
                    </a:lnTo>
                    <a:lnTo>
                      <a:pt x="63151" y="62251"/>
                    </a:lnTo>
                    <a:lnTo>
                      <a:pt x="69973" y="52632"/>
                    </a:lnTo>
                    <a:lnTo>
                      <a:pt x="73200" y="41606"/>
                    </a:lnTo>
                    <a:lnTo>
                      <a:pt x="72685" y="29895"/>
                    </a:lnTo>
                    <a:lnTo>
                      <a:pt x="68279" y="18223"/>
                    </a:lnTo>
                    <a:lnTo>
                      <a:pt x="59835" y="7312"/>
                    </a:lnTo>
                    <a:lnTo>
                      <a:pt x="50338" y="1961"/>
                    </a:lnTo>
                    <a:lnTo>
                      <a:pt x="39627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" name="bk object 16"/>
              <p:cNvSpPr/>
              <p:nvPr/>
            </p:nvSpPr>
            <p:spPr>
              <a:xfrm>
                <a:off x="1962839" y="577608"/>
                <a:ext cx="667385" cy="1985010"/>
              </a:xfrm>
              <a:custGeom>
                <a:avLst/>
                <a:gdLst/>
                <a:ahLst/>
                <a:cxnLst/>
                <a:rect l="l" t="t" r="r" b="b"/>
                <a:pathLst>
                  <a:path w="667385" h="1985010">
                    <a:moveTo>
                      <a:pt x="0" y="0"/>
                    </a:moveTo>
                    <a:lnTo>
                      <a:pt x="72899" y="55445"/>
                    </a:lnTo>
                    <a:lnTo>
                      <a:pt x="139199" y="113673"/>
                    </a:lnTo>
                    <a:lnTo>
                      <a:pt x="199209" y="174074"/>
                    </a:lnTo>
                    <a:lnTo>
                      <a:pt x="253237" y="236039"/>
                    </a:lnTo>
                    <a:lnTo>
                      <a:pt x="301594" y="298962"/>
                    </a:lnTo>
                    <a:lnTo>
                      <a:pt x="344589" y="362233"/>
                    </a:lnTo>
                    <a:lnTo>
                      <a:pt x="382531" y="425245"/>
                    </a:lnTo>
                    <a:lnTo>
                      <a:pt x="415730" y="487388"/>
                    </a:lnTo>
                    <a:lnTo>
                      <a:pt x="444494" y="548056"/>
                    </a:lnTo>
                    <a:lnTo>
                      <a:pt x="469134" y="606639"/>
                    </a:lnTo>
                    <a:lnTo>
                      <a:pt x="489959" y="662529"/>
                    </a:lnTo>
                    <a:lnTo>
                      <a:pt x="507278" y="715119"/>
                    </a:lnTo>
                    <a:lnTo>
                      <a:pt x="521401" y="763799"/>
                    </a:lnTo>
                    <a:lnTo>
                      <a:pt x="532637" y="807962"/>
                    </a:lnTo>
                    <a:lnTo>
                      <a:pt x="541296" y="847000"/>
                    </a:lnTo>
                    <a:lnTo>
                      <a:pt x="552118" y="907265"/>
                    </a:lnTo>
                    <a:lnTo>
                      <a:pt x="556755" y="944016"/>
                    </a:lnTo>
                    <a:lnTo>
                      <a:pt x="556039" y="1047664"/>
                    </a:lnTo>
                    <a:lnTo>
                      <a:pt x="550684" y="1145660"/>
                    </a:lnTo>
                    <a:lnTo>
                      <a:pt x="541196" y="1238040"/>
                    </a:lnTo>
                    <a:lnTo>
                      <a:pt x="528080" y="1324842"/>
                    </a:lnTo>
                    <a:lnTo>
                      <a:pt x="511842" y="1406101"/>
                    </a:lnTo>
                    <a:lnTo>
                      <a:pt x="492988" y="1481853"/>
                    </a:lnTo>
                    <a:lnTo>
                      <a:pt x="472024" y="1552136"/>
                    </a:lnTo>
                    <a:lnTo>
                      <a:pt x="449453" y="1616986"/>
                    </a:lnTo>
                    <a:lnTo>
                      <a:pt x="425784" y="1676438"/>
                    </a:lnTo>
                    <a:lnTo>
                      <a:pt x="401520" y="1730530"/>
                    </a:lnTo>
                    <a:lnTo>
                      <a:pt x="377167" y="1779298"/>
                    </a:lnTo>
                    <a:lnTo>
                      <a:pt x="353231" y="1822777"/>
                    </a:lnTo>
                    <a:lnTo>
                      <a:pt x="330218" y="1861005"/>
                    </a:lnTo>
                    <a:lnTo>
                      <a:pt x="308633" y="1894018"/>
                    </a:lnTo>
                    <a:lnTo>
                      <a:pt x="271770" y="1944544"/>
                    </a:lnTo>
                    <a:lnTo>
                      <a:pt x="246686" y="1974646"/>
                    </a:lnTo>
                    <a:lnTo>
                      <a:pt x="237426" y="1984616"/>
                    </a:lnTo>
                    <a:lnTo>
                      <a:pt x="299925" y="1940762"/>
                    </a:lnTo>
                    <a:lnTo>
                      <a:pt x="356056" y="1890351"/>
                    </a:lnTo>
                    <a:lnTo>
                      <a:pt x="406161" y="1834335"/>
                    </a:lnTo>
                    <a:lnTo>
                      <a:pt x="450581" y="1773667"/>
                    </a:lnTo>
                    <a:lnTo>
                      <a:pt x="489661" y="1709299"/>
                    </a:lnTo>
                    <a:lnTo>
                      <a:pt x="523740" y="1642183"/>
                    </a:lnTo>
                    <a:lnTo>
                      <a:pt x="553161" y="1573272"/>
                    </a:lnTo>
                    <a:lnTo>
                      <a:pt x="578266" y="1503516"/>
                    </a:lnTo>
                    <a:lnTo>
                      <a:pt x="599398" y="1433869"/>
                    </a:lnTo>
                    <a:lnTo>
                      <a:pt x="616897" y="1365283"/>
                    </a:lnTo>
                    <a:lnTo>
                      <a:pt x="631107" y="1298710"/>
                    </a:lnTo>
                    <a:lnTo>
                      <a:pt x="642369" y="1235101"/>
                    </a:lnTo>
                    <a:lnTo>
                      <a:pt x="651025" y="1175410"/>
                    </a:lnTo>
                    <a:lnTo>
                      <a:pt x="657417" y="1120589"/>
                    </a:lnTo>
                    <a:lnTo>
                      <a:pt x="661888" y="1071589"/>
                    </a:lnTo>
                    <a:lnTo>
                      <a:pt x="664779" y="1029363"/>
                    </a:lnTo>
                    <a:lnTo>
                      <a:pt x="667189" y="969042"/>
                    </a:lnTo>
                    <a:lnTo>
                      <a:pt x="667393" y="952850"/>
                    </a:lnTo>
                    <a:lnTo>
                      <a:pt x="667385" y="947242"/>
                    </a:lnTo>
                    <a:lnTo>
                      <a:pt x="647153" y="834291"/>
                    </a:lnTo>
                    <a:lnTo>
                      <a:pt x="621068" y="730297"/>
                    </a:lnTo>
                    <a:lnTo>
                      <a:pt x="589873" y="634920"/>
                    </a:lnTo>
                    <a:lnTo>
                      <a:pt x="554314" y="547815"/>
                    </a:lnTo>
                    <a:lnTo>
                      <a:pt x="515137" y="468642"/>
                    </a:lnTo>
                    <a:lnTo>
                      <a:pt x="473086" y="397057"/>
                    </a:lnTo>
                    <a:lnTo>
                      <a:pt x="428907" y="332719"/>
                    </a:lnTo>
                    <a:lnTo>
                      <a:pt x="383345" y="275285"/>
                    </a:lnTo>
                    <a:lnTo>
                      <a:pt x="337146" y="224413"/>
                    </a:lnTo>
                    <a:lnTo>
                      <a:pt x="291053" y="179760"/>
                    </a:lnTo>
                    <a:lnTo>
                      <a:pt x="245814" y="140985"/>
                    </a:lnTo>
                    <a:lnTo>
                      <a:pt x="202173" y="107744"/>
                    </a:lnTo>
                    <a:lnTo>
                      <a:pt x="160874" y="79696"/>
                    </a:lnTo>
                    <a:lnTo>
                      <a:pt x="122665" y="56498"/>
                    </a:lnTo>
                    <a:lnTo>
                      <a:pt x="88289" y="37808"/>
                    </a:lnTo>
                    <a:lnTo>
                      <a:pt x="34019" y="12584"/>
                    </a:lnTo>
                    <a:lnTo>
                      <a:pt x="4028" y="12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4" name="bk object 18"/>
              <p:cNvSpPr/>
              <p:nvPr/>
            </p:nvSpPr>
            <p:spPr>
              <a:xfrm>
                <a:off x="798262" y="732992"/>
                <a:ext cx="1520190" cy="1545590"/>
              </a:xfrm>
              <a:custGeom>
                <a:avLst/>
                <a:gdLst/>
                <a:ahLst/>
                <a:cxnLst/>
                <a:rect l="l" t="t" r="r" b="b"/>
                <a:pathLst>
                  <a:path w="1520189" h="1545589">
                    <a:moveTo>
                      <a:pt x="820" y="1503114"/>
                    </a:moveTo>
                    <a:lnTo>
                      <a:pt x="694" y="1505363"/>
                    </a:lnTo>
                    <a:lnTo>
                      <a:pt x="0" y="1534954"/>
                    </a:lnTo>
                    <a:lnTo>
                      <a:pt x="37" y="1545273"/>
                    </a:lnTo>
                    <a:lnTo>
                      <a:pt x="820" y="1503114"/>
                    </a:lnTo>
                    <a:close/>
                  </a:path>
                  <a:path w="1520189" h="1545589">
                    <a:moveTo>
                      <a:pt x="1276047" y="0"/>
                    </a:moveTo>
                    <a:lnTo>
                      <a:pt x="1182981" y="4203"/>
                    </a:lnTo>
                    <a:lnTo>
                      <a:pt x="1080725" y="14886"/>
                    </a:lnTo>
                    <a:lnTo>
                      <a:pt x="971664" y="33811"/>
                    </a:lnTo>
                    <a:lnTo>
                      <a:pt x="858182" y="62739"/>
                    </a:lnTo>
                    <a:lnTo>
                      <a:pt x="742664" y="103434"/>
                    </a:lnTo>
                    <a:lnTo>
                      <a:pt x="627493" y="157658"/>
                    </a:lnTo>
                    <a:lnTo>
                      <a:pt x="515054" y="227173"/>
                    </a:lnTo>
                    <a:lnTo>
                      <a:pt x="407733" y="313741"/>
                    </a:lnTo>
                    <a:lnTo>
                      <a:pt x="307912" y="419126"/>
                    </a:lnTo>
                    <a:lnTo>
                      <a:pt x="217977" y="545089"/>
                    </a:lnTo>
                    <a:lnTo>
                      <a:pt x="140311" y="693394"/>
                    </a:lnTo>
                    <a:lnTo>
                      <a:pt x="77300" y="865802"/>
                    </a:lnTo>
                    <a:lnTo>
                      <a:pt x="31328" y="1064077"/>
                    </a:lnTo>
                    <a:lnTo>
                      <a:pt x="4779" y="1289979"/>
                    </a:lnTo>
                    <a:lnTo>
                      <a:pt x="820" y="1503114"/>
                    </a:lnTo>
                    <a:lnTo>
                      <a:pt x="3332" y="1458550"/>
                    </a:lnTo>
                    <a:lnTo>
                      <a:pt x="9127" y="1396566"/>
                    </a:lnTo>
                    <a:lnTo>
                      <a:pt x="19289" y="1321461"/>
                    </a:lnTo>
                    <a:lnTo>
                      <a:pt x="35032" y="1235286"/>
                    </a:lnTo>
                    <a:lnTo>
                      <a:pt x="57567" y="1140089"/>
                    </a:lnTo>
                    <a:lnTo>
                      <a:pt x="88106" y="1037922"/>
                    </a:lnTo>
                    <a:lnTo>
                      <a:pt x="127862" y="930834"/>
                    </a:lnTo>
                    <a:lnTo>
                      <a:pt x="178045" y="820876"/>
                    </a:lnTo>
                    <a:lnTo>
                      <a:pt x="239869" y="710098"/>
                    </a:lnTo>
                    <a:lnTo>
                      <a:pt x="314545" y="600551"/>
                    </a:lnTo>
                    <a:lnTo>
                      <a:pt x="403286" y="494283"/>
                    </a:lnTo>
                    <a:lnTo>
                      <a:pt x="507302" y="393347"/>
                    </a:lnTo>
                    <a:lnTo>
                      <a:pt x="627807" y="299791"/>
                    </a:lnTo>
                    <a:lnTo>
                      <a:pt x="766012" y="215665"/>
                    </a:lnTo>
                    <a:lnTo>
                      <a:pt x="923129" y="143022"/>
                    </a:lnTo>
                    <a:lnTo>
                      <a:pt x="1100371" y="83909"/>
                    </a:lnTo>
                    <a:lnTo>
                      <a:pt x="1298949" y="40378"/>
                    </a:lnTo>
                    <a:lnTo>
                      <a:pt x="1520075" y="14478"/>
                    </a:lnTo>
                    <a:lnTo>
                      <a:pt x="1508724" y="12724"/>
                    </a:lnTo>
                    <a:lnTo>
                      <a:pt x="1476262" y="8637"/>
                    </a:lnTo>
                    <a:lnTo>
                      <a:pt x="1425072" y="3979"/>
                    </a:lnTo>
                    <a:lnTo>
                      <a:pt x="1357539" y="512"/>
                    </a:lnTo>
                    <a:lnTo>
                      <a:pt x="1276047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" name="bk object 19"/>
              <p:cNvSpPr/>
              <p:nvPr/>
            </p:nvSpPr>
            <p:spPr>
              <a:xfrm>
                <a:off x="907837" y="1023442"/>
                <a:ext cx="1642745" cy="328930"/>
              </a:xfrm>
              <a:custGeom>
                <a:avLst/>
                <a:gdLst/>
                <a:ahLst/>
                <a:cxnLst/>
                <a:rect l="l" t="t" r="r" b="b"/>
                <a:pathLst>
                  <a:path w="1642745" h="328930">
                    <a:moveTo>
                      <a:pt x="0" y="0"/>
                    </a:moveTo>
                    <a:lnTo>
                      <a:pt x="53279" y="37931"/>
                    </a:lnTo>
                    <a:lnTo>
                      <a:pt x="93011" y="63744"/>
                    </a:lnTo>
                    <a:lnTo>
                      <a:pt x="142663" y="93835"/>
                    </a:lnTo>
                    <a:lnTo>
                      <a:pt x="201595" y="126820"/>
                    </a:lnTo>
                    <a:lnTo>
                      <a:pt x="269165" y="161315"/>
                    </a:lnTo>
                    <a:lnTo>
                      <a:pt x="344734" y="195938"/>
                    </a:lnTo>
                    <a:lnTo>
                      <a:pt x="427662" y="229304"/>
                    </a:lnTo>
                    <a:lnTo>
                      <a:pt x="517309" y="260029"/>
                    </a:lnTo>
                    <a:lnTo>
                      <a:pt x="613034" y="286730"/>
                    </a:lnTo>
                    <a:lnTo>
                      <a:pt x="714197" y="308022"/>
                    </a:lnTo>
                    <a:lnTo>
                      <a:pt x="820159" y="322523"/>
                    </a:lnTo>
                    <a:lnTo>
                      <a:pt x="930278" y="328849"/>
                    </a:lnTo>
                    <a:lnTo>
                      <a:pt x="1043916" y="325615"/>
                    </a:lnTo>
                    <a:lnTo>
                      <a:pt x="1160431" y="311438"/>
                    </a:lnTo>
                    <a:lnTo>
                      <a:pt x="1279183" y="284935"/>
                    </a:lnTo>
                    <a:lnTo>
                      <a:pt x="1399534" y="244721"/>
                    </a:lnTo>
                    <a:lnTo>
                      <a:pt x="1473085" y="211186"/>
                    </a:lnTo>
                    <a:lnTo>
                      <a:pt x="875165" y="211186"/>
                    </a:lnTo>
                    <a:lnTo>
                      <a:pt x="767774" y="207492"/>
                    </a:lnTo>
                    <a:lnTo>
                      <a:pt x="657977" y="198726"/>
                    </a:lnTo>
                    <a:lnTo>
                      <a:pt x="546691" y="184182"/>
                    </a:lnTo>
                    <a:lnTo>
                      <a:pt x="434831" y="163150"/>
                    </a:lnTo>
                    <a:lnTo>
                      <a:pt x="323316" y="134924"/>
                    </a:lnTo>
                    <a:lnTo>
                      <a:pt x="213061" y="98796"/>
                    </a:lnTo>
                    <a:lnTo>
                      <a:pt x="104983" y="54057"/>
                    </a:lnTo>
                    <a:lnTo>
                      <a:pt x="0" y="0"/>
                    </a:lnTo>
                    <a:close/>
                  </a:path>
                  <a:path w="1642745" h="328930">
                    <a:moveTo>
                      <a:pt x="1642465" y="117627"/>
                    </a:moveTo>
                    <a:lnTo>
                      <a:pt x="1582133" y="133030"/>
                    </a:lnTo>
                    <a:lnTo>
                      <a:pt x="1537653" y="143123"/>
                    </a:lnTo>
                    <a:lnTo>
                      <a:pt x="1482515" y="154515"/>
                    </a:lnTo>
                    <a:lnTo>
                      <a:pt x="1417638" y="166499"/>
                    </a:lnTo>
                    <a:lnTo>
                      <a:pt x="1343937" y="178367"/>
                    </a:lnTo>
                    <a:lnTo>
                      <a:pt x="1262303" y="189413"/>
                    </a:lnTo>
                    <a:lnTo>
                      <a:pt x="1173731" y="198922"/>
                    </a:lnTo>
                    <a:lnTo>
                      <a:pt x="1079060" y="206194"/>
                    </a:lnTo>
                    <a:lnTo>
                      <a:pt x="979232" y="210518"/>
                    </a:lnTo>
                    <a:lnTo>
                      <a:pt x="875165" y="211186"/>
                    </a:lnTo>
                    <a:lnTo>
                      <a:pt x="1473085" y="211186"/>
                    </a:lnTo>
                    <a:lnTo>
                      <a:pt x="1520846" y="189410"/>
                    </a:lnTo>
                    <a:lnTo>
                      <a:pt x="1642465" y="117627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" name="bk object 20"/>
              <p:cNvSpPr/>
              <p:nvPr/>
            </p:nvSpPr>
            <p:spPr>
              <a:xfrm>
                <a:off x="700370" y="1230909"/>
                <a:ext cx="1769110" cy="1014730"/>
              </a:xfrm>
              <a:custGeom>
                <a:avLst/>
                <a:gdLst/>
                <a:ahLst/>
                <a:cxnLst/>
                <a:rect l="l" t="t" r="r" b="b"/>
                <a:pathLst>
                  <a:path w="1769110" h="1014730">
                    <a:moveTo>
                      <a:pt x="0" y="0"/>
                    </a:moveTo>
                    <a:lnTo>
                      <a:pt x="78777" y="210379"/>
                    </a:lnTo>
                    <a:lnTo>
                      <a:pt x="167918" y="390957"/>
                    </a:lnTo>
                    <a:lnTo>
                      <a:pt x="265866" y="543789"/>
                    </a:lnTo>
                    <a:lnTo>
                      <a:pt x="371062" y="670932"/>
                    </a:lnTo>
                    <a:lnTo>
                      <a:pt x="481951" y="774441"/>
                    </a:lnTo>
                    <a:lnTo>
                      <a:pt x="596973" y="856373"/>
                    </a:lnTo>
                    <a:lnTo>
                      <a:pt x="714571" y="918782"/>
                    </a:lnTo>
                    <a:lnTo>
                      <a:pt x="833189" y="963726"/>
                    </a:lnTo>
                    <a:lnTo>
                      <a:pt x="951268" y="993259"/>
                    </a:lnTo>
                    <a:lnTo>
                      <a:pt x="1067250" y="1009438"/>
                    </a:lnTo>
                    <a:lnTo>
                      <a:pt x="1179579" y="1014319"/>
                    </a:lnTo>
                    <a:lnTo>
                      <a:pt x="1286697" y="1009958"/>
                    </a:lnTo>
                    <a:lnTo>
                      <a:pt x="1387045" y="998410"/>
                    </a:lnTo>
                    <a:lnTo>
                      <a:pt x="1479067" y="981732"/>
                    </a:lnTo>
                    <a:lnTo>
                      <a:pt x="1530685" y="969318"/>
                    </a:lnTo>
                    <a:lnTo>
                      <a:pt x="1301323" y="969318"/>
                    </a:lnTo>
                    <a:lnTo>
                      <a:pt x="1159559" y="955183"/>
                    </a:lnTo>
                    <a:lnTo>
                      <a:pt x="1025147" y="924372"/>
                    </a:lnTo>
                    <a:lnTo>
                      <a:pt x="898247" y="879150"/>
                    </a:lnTo>
                    <a:lnTo>
                      <a:pt x="779018" y="821779"/>
                    </a:lnTo>
                    <a:lnTo>
                      <a:pt x="667620" y="754522"/>
                    </a:lnTo>
                    <a:lnTo>
                      <a:pt x="564215" y="679642"/>
                    </a:lnTo>
                    <a:lnTo>
                      <a:pt x="468961" y="599401"/>
                    </a:lnTo>
                    <a:lnTo>
                      <a:pt x="382020" y="516063"/>
                    </a:lnTo>
                    <a:lnTo>
                      <a:pt x="303550" y="431891"/>
                    </a:lnTo>
                    <a:lnTo>
                      <a:pt x="233713" y="349146"/>
                    </a:lnTo>
                    <a:lnTo>
                      <a:pt x="172668" y="270092"/>
                    </a:lnTo>
                    <a:lnTo>
                      <a:pt x="120575" y="196992"/>
                    </a:lnTo>
                    <a:lnTo>
                      <a:pt x="77595" y="132109"/>
                    </a:lnTo>
                    <a:lnTo>
                      <a:pt x="43887" y="77705"/>
                    </a:lnTo>
                    <a:lnTo>
                      <a:pt x="19612" y="36044"/>
                    </a:lnTo>
                    <a:lnTo>
                      <a:pt x="4929" y="9388"/>
                    </a:lnTo>
                    <a:lnTo>
                      <a:pt x="0" y="0"/>
                    </a:lnTo>
                    <a:close/>
                  </a:path>
                  <a:path w="1769110" h="1014730">
                    <a:moveTo>
                      <a:pt x="1769122" y="889050"/>
                    </a:moveTo>
                    <a:lnTo>
                      <a:pt x="1606265" y="938515"/>
                    </a:lnTo>
                    <a:lnTo>
                      <a:pt x="1450278" y="964517"/>
                    </a:lnTo>
                    <a:lnTo>
                      <a:pt x="1301323" y="969318"/>
                    </a:lnTo>
                    <a:lnTo>
                      <a:pt x="1530685" y="969318"/>
                    </a:lnTo>
                    <a:lnTo>
                      <a:pt x="1631902" y="941207"/>
                    </a:lnTo>
                    <a:lnTo>
                      <a:pt x="1689599" y="921472"/>
                    </a:lnTo>
                    <a:lnTo>
                      <a:pt x="1732740" y="904831"/>
                    </a:lnTo>
                    <a:lnTo>
                      <a:pt x="1759767" y="893338"/>
                    </a:lnTo>
                    <a:lnTo>
                      <a:pt x="1769122" y="889050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8" name="bk object 21"/>
              <p:cNvSpPr/>
              <p:nvPr/>
            </p:nvSpPr>
            <p:spPr>
              <a:xfrm>
                <a:off x="1073039" y="1185621"/>
                <a:ext cx="1584960" cy="1365250"/>
              </a:xfrm>
              <a:custGeom>
                <a:avLst/>
                <a:gdLst/>
                <a:ahLst/>
                <a:cxnLst/>
                <a:rect l="l" t="t" r="r" b="b"/>
                <a:pathLst>
                  <a:path w="1584960" h="1365250">
                    <a:moveTo>
                      <a:pt x="1584629" y="0"/>
                    </a:moveTo>
                    <a:lnTo>
                      <a:pt x="1576998" y="38164"/>
                    </a:lnTo>
                    <a:lnTo>
                      <a:pt x="1566433" y="82778"/>
                    </a:lnTo>
                    <a:lnTo>
                      <a:pt x="1550454" y="141664"/>
                    </a:lnTo>
                    <a:lnTo>
                      <a:pt x="1528378" y="212762"/>
                    </a:lnTo>
                    <a:lnTo>
                      <a:pt x="1499520" y="294010"/>
                    </a:lnTo>
                    <a:lnTo>
                      <a:pt x="1463195" y="383346"/>
                    </a:lnTo>
                    <a:lnTo>
                      <a:pt x="1418719" y="478711"/>
                    </a:lnTo>
                    <a:lnTo>
                      <a:pt x="1365406" y="578041"/>
                    </a:lnTo>
                    <a:lnTo>
                      <a:pt x="1302573" y="679276"/>
                    </a:lnTo>
                    <a:lnTo>
                      <a:pt x="1229535" y="780356"/>
                    </a:lnTo>
                    <a:lnTo>
                      <a:pt x="1145608" y="879217"/>
                    </a:lnTo>
                    <a:lnTo>
                      <a:pt x="1050105" y="973800"/>
                    </a:lnTo>
                    <a:lnTo>
                      <a:pt x="942344" y="1062042"/>
                    </a:lnTo>
                    <a:lnTo>
                      <a:pt x="821639" y="1141883"/>
                    </a:lnTo>
                    <a:lnTo>
                      <a:pt x="687306" y="1211262"/>
                    </a:lnTo>
                    <a:lnTo>
                      <a:pt x="538660" y="1268116"/>
                    </a:lnTo>
                    <a:lnTo>
                      <a:pt x="375017" y="1310385"/>
                    </a:lnTo>
                    <a:lnTo>
                      <a:pt x="195692" y="1336008"/>
                    </a:lnTo>
                    <a:lnTo>
                      <a:pt x="0" y="1342923"/>
                    </a:lnTo>
                    <a:lnTo>
                      <a:pt x="10172" y="1344938"/>
                    </a:lnTo>
                    <a:lnTo>
                      <a:pt x="39381" y="1349852"/>
                    </a:lnTo>
                    <a:lnTo>
                      <a:pt x="85666" y="1355970"/>
                    </a:lnTo>
                    <a:lnTo>
                      <a:pt x="147065" y="1361593"/>
                    </a:lnTo>
                    <a:lnTo>
                      <a:pt x="221618" y="1365025"/>
                    </a:lnTo>
                    <a:lnTo>
                      <a:pt x="307362" y="1364571"/>
                    </a:lnTo>
                    <a:lnTo>
                      <a:pt x="402338" y="1358533"/>
                    </a:lnTo>
                    <a:lnTo>
                      <a:pt x="504582" y="1345215"/>
                    </a:lnTo>
                    <a:lnTo>
                      <a:pt x="612135" y="1322921"/>
                    </a:lnTo>
                    <a:lnTo>
                      <a:pt x="723034" y="1289953"/>
                    </a:lnTo>
                    <a:lnTo>
                      <a:pt x="835319" y="1244615"/>
                    </a:lnTo>
                    <a:lnTo>
                      <a:pt x="947029" y="1185211"/>
                    </a:lnTo>
                    <a:lnTo>
                      <a:pt x="1056202" y="1110044"/>
                    </a:lnTo>
                    <a:lnTo>
                      <a:pt x="1160876" y="1017417"/>
                    </a:lnTo>
                    <a:lnTo>
                      <a:pt x="1259091" y="905634"/>
                    </a:lnTo>
                    <a:lnTo>
                      <a:pt x="1348885" y="772999"/>
                    </a:lnTo>
                    <a:lnTo>
                      <a:pt x="1428297" y="617814"/>
                    </a:lnTo>
                    <a:lnTo>
                      <a:pt x="1495366" y="438384"/>
                    </a:lnTo>
                    <a:lnTo>
                      <a:pt x="1548131" y="233011"/>
                    </a:lnTo>
                    <a:lnTo>
                      <a:pt x="1584629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9" name="object 6"/>
              <p:cNvSpPr/>
              <p:nvPr/>
            </p:nvSpPr>
            <p:spPr>
              <a:xfrm>
                <a:off x="1120242" y="676770"/>
                <a:ext cx="903605" cy="1850389"/>
              </a:xfrm>
              <a:custGeom>
                <a:avLst/>
                <a:gdLst/>
                <a:ahLst/>
                <a:cxnLst/>
                <a:rect l="l" t="t" r="r" b="b"/>
                <a:pathLst>
                  <a:path w="903605" h="1850389">
                    <a:moveTo>
                      <a:pt x="7521" y="0"/>
                    </a:moveTo>
                    <a:lnTo>
                      <a:pt x="6543" y="9885"/>
                    </a:lnTo>
                    <a:lnTo>
                      <a:pt x="4286" y="38436"/>
                    </a:lnTo>
                    <a:lnTo>
                      <a:pt x="1766" y="83990"/>
                    </a:lnTo>
                    <a:lnTo>
                      <a:pt x="0" y="144886"/>
                    </a:lnTo>
                    <a:lnTo>
                      <a:pt x="2" y="219464"/>
                    </a:lnTo>
                    <a:lnTo>
                      <a:pt x="2791" y="306062"/>
                    </a:lnTo>
                    <a:lnTo>
                      <a:pt x="9381" y="403020"/>
                    </a:lnTo>
                    <a:lnTo>
                      <a:pt x="20789" y="508676"/>
                    </a:lnTo>
                    <a:lnTo>
                      <a:pt x="38030" y="621369"/>
                    </a:lnTo>
                    <a:lnTo>
                      <a:pt x="62121" y="739438"/>
                    </a:lnTo>
                    <a:lnTo>
                      <a:pt x="94079" y="861222"/>
                    </a:lnTo>
                    <a:lnTo>
                      <a:pt x="134918" y="985061"/>
                    </a:lnTo>
                    <a:lnTo>
                      <a:pt x="185655" y="1109292"/>
                    </a:lnTo>
                    <a:lnTo>
                      <a:pt x="247307" y="1232256"/>
                    </a:lnTo>
                    <a:lnTo>
                      <a:pt x="320889" y="1352290"/>
                    </a:lnTo>
                    <a:lnTo>
                      <a:pt x="407417" y="1467734"/>
                    </a:lnTo>
                    <a:lnTo>
                      <a:pt x="507908" y="1576927"/>
                    </a:lnTo>
                    <a:lnTo>
                      <a:pt x="623377" y="1678208"/>
                    </a:lnTo>
                    <a:lnTo>
                      <a:pt x="754841" y="1769916"/>
                    </a:lnTo>
                    <a:lnTo>
                      <a:pt x="903315" y="1850389"/>
                    </a:lnTo>
                    <a:lnTo>
                      <a:pt x="897172" y="1846425"/>
                    </a:lnTo>
                    <a:lnTo>
                      <a:pt x="879563" y="1834390"/>
                    </a:lnTo>
                    <a:lnTo>
                      <a:pt x="814882" y="1785280"/>
                    </a:lnTo>
                    <a:lnTo>
                      <a:pt x="770275" y="1747786"/>
                    </a:lnTo>
                    <a:lnTo>
                      <a:pt x="719134" y="1701388"/>
                    </a:lnTo>
                    <a:lnTo>
                      <a:pt x="662693" y="1645877"/>
                    </a:lnTo>
                    <a:lnTo>
                      <a:pt x="602184" y="1581045"/>
                    </a:lnTo>
                    <a:lnTo>
                      <a:pt x="538839" y="1506682"/>
                    </a:lnTo>
                    <a:lnTo>
                      <a:pt x="473892" y="1422580"/>
                    </a:lnTo>
                    <a:lnTo>
                      <a:pt x="408575" y="1328531"/>
                    </a:lnTo>
                    <a:lnTo>
                      <a:pt x="344122" y="1224325"/>
                    </a:lnTo>
                    <a:lnTo>
                      <a:pt x="281765" y="1109754"/>
                    </a:lnTo>
                    <a:lnTo>
                      <a:pt x="222738" y="984610"/>
                    </a:lnTo>
                    <a:lnTo>
                      <a:pt x="168272" y="848682"/>
                    </a:lnTo>
                    <a:lnTo>
                      <a:pt x="119601" y="701763"/>
                    </a:lnTo>
                    <a:lnTo>
                      <a:pt x="77957" y="543644"/>
                    </a:lnTo>
                    <a:lnTo>
                      <a:pt x="44574" y="374117"/>
                    </a:lnTo>
                    <a:lnTo>
                      <a:pt x="20684" y="192971"/>
                    </a:lnTo>
                    <a:lnTo>
                      <a:pt x="752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0" name="object 3"/>
              <p:cNvSpPr/>
              <p:nvPr/>
            </p:nvSpPr>
            <p:spPr>
              <a:xfrm>
                <a:off x="1261659" y="548589"/>
                <a:ext cx="688975" cy="2056764"/>
              </a:xfrm>
              <a:custGeom>
                <a:avLst/>
                <a:gdLst/>
                <a:ahLst/>
                <a:cxnLst/>
                <a:rect l="l" t="t" r="r" b="b"/>
                <a:pathLst>
                  <a:path w="688975" h="2056764">
                    <a:moveTo>
                      <a:pt x="449211" y="0"/>
                    </a:moveTo>
                    <a:lnTo>
                      <a:pt x="473981" y="68522"/>
                    </a:lnTo>
                    <a:lnTo>
                      <a:pt x="489599" y="119491"/>
                    </a:lnTo>
                    <a:lnTo>
                      <a:pt x="506618" y="183068"/>
                    </a:lnTo>
                    <a:lnTo>
                      <a:pt x="523671" y="258381"/>
                    </a:lnTo>
                    <a:lnTo>
                      <a:pt x="539389" y="344558"/>
                    </a:lnTo>
                    <a:lnTo>
                      <a:pt x="552406" y="440725"/>
                    </a:lnTo>
                    <a:lnTo>
                      <a:pt x="561353" y="546010"/>
                    </a:lnTo>
                    <a:lnTo>
                      <a:pt x="564862" y="659541"/>
                    </a:lnTo>
                    <a:lnTo>
                      <a:pt x="561566" y="780443"/>
                    </a:lnTo>
                    <a:lnTo>
                      <a:pt x="550098" y="907845"/>
                    </a:lnTo>
                    <a:lnTo>
                      <a:pt x="529089" y="1040874"/>
                    </a:lnTo>
                    <a:lnTo>
                      <a:pt x="497171" y="1178656"/>
                    </a:lnTo>
                    <a:lnTo>
                      <a:pt x="452978" y="1320320"/>
                    </a:lnTo>
                    <a:lnTo>
                      <a:pt x="395140" y="1464992"/>
                    </a:lnTo>
                    <a:lnTo>
                      <a:pt x="322292" y="1611799"/>
                    </a:lnTo>
                    <a:lnTo>
                      <a:pt x="233064" y="1759870"/>
                    </a:lnTo>
                    <a:lnTo>
                      <a:pt x="126089" y="1908330"/>
                    </a:lnTo>
                    <a:lnTo>
                      <a:pt x="0" y="2056307"/>
                    </a:lnTo>
                    <a:lnTo>
                      <a:pt x="8485" y="2049380"/>
                    </a:lnTo>
                    <a:lnTo>
                      <a:pt x="69398" y="1995651"/>
                    </a:lnTo>
                    <a:lnTo>
                      <a:pt x="117174" y="1949979"/>
                    </a:lnTo>
                    <a:lnTo>
                      <a:pt x="173396" y="1892520"/>
                    </a:lnTo>
                    <a:lnTo>
                      <a:pt x="235740" y="1823839"/>
                    </a:lnTo>
                    <a:lnTo>
                      <a:pt x="301880" y="1744501"/>
                    </a:lnTo>
                    <a:lnTo>
                      <a:pt x="369491" y="1655069"/>
                    </a:lnTo>
                    <a:lnTo>
                      <a:pt x="436248" y="1556108"/>
                    </a:lnTo>
                    <a:lnTo>
                      <a:pt x="499825" y="1448182"/>
                    </a:lnTo>
                    <a:lnTo>
                      <a:pt x="557899" y="1331856"/>
                    </a:lnTo>
                    <a:lnTo>
                      <a:pt x="608142" y="1207693"/>
                    </a:lnTo>
                    <a:lnTo>
                      <a:pt x="648231" y="1076258"/>
                    </a:lnTo>
                    <a:lnTo>
                      <a:pt x="675840" y="938116"/>
                    </a:lnTo>
                    <a:lnTo>
                      <a:pt x="688644" y="793830"/>
                    </a:lnTo>
                    <a:lnTo>
                      <a:pt x="684319" y="643965"/>
                    </a:lnTo>
                    <a:lnTo>
                      <a:pt x="660537" y="489085"/>
                    </a:lnTo>
                    <a:lnTo>
                      <a:pt x="614976" y="329755"/>
                    </a:lnTo>
                    <a:lnTo>
                      <a:pt x="545309" y="166538"/>
                    </a:lnTo>
                    <a:lnTo>
                      <a:pt x="44921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1" name="bk object 17"/>
              <p:cNvSpPr/>
              <p:nvPr/>
            </p:nvSpPr>
            <p:spPr>
              <a:xfrm>
                <a:off x="2291458" y="694662"/>
                <a:ext cx="90805" cy="9017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2" name="object 9"/>
              <p:cNvSpPr/>
              <p:nvPr/>
            </p:nvSpPr>
            <p:spPr>
              <a:xfrm>
                <a:off x="772465" y="2174830"/>
                <a:ext cx="405130" cy="40513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3" name="object 10"/>
              <p:cNvSpPr/>
              <p:nvPr/>
            </p:nvSpPr>
            <p:spPr>
              <a:xfrm>
                <a:off x="1983695" y="2452574"/>
                <a:ext cx="263525" cy="26289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4" name="object 11"/>
              <p:cNvSpPr/>
              <p:nvPr/>
            </p:nvSpPr>
            <p:spPr>
              <a:xfrm>
                <a:off x="1565130" y="432211"/>
                <a:ext cx="194310" cy="19431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5" name="object 15"/>
              <p:cNvSpPr/>
              <p:nvPr/>
            </p:nvSpPr>
            <p:spPr>
              <a:xfrm>
                <a:off x="598488" y="922194"/>
                <a:ext cx="349885" cy="349885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6" name="object 16"/>
              <p:cNvSpPr/>
              <p:nvPr/>
            </p:nvSpPr>
            <p:spPr>
              <a:xfrm>
                <a:off x="2439509" y="2004129"/>
                <a:ext cx="216535" cy="21590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7" name="object 12"/>
              <p:cNvSpPr/>
              <p:nvPr/>
            </p:nvSpPr>
            <p:spPr>
              <a:xfrm>
                <a:off x="1694618" y="1126556"/>
                <a:ext cx="411480" cy="41148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8" name="object 7"/>
              <p:cNvSpPr/>
              <p:nvPr/>
            </p:nvSpPr>
            <p:spPr>
              <a:xfrm>
                <a:off x="1095003" y="657286"/>
                <a:ext cx="73660" cy="73025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9" name="object 13"/>
              <p:cNvSpPr/>
              <p:nvPr/>
            </p:nvSpPr>
            <p:spPr>
              <a:xfrm>
                <a:off x="2502621" y="1005472"/>
                <a:ext cx="216535" cy="215900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0" name="object 14"/>
              <p:cNvSpPr/>
              <p:nvPr/>
            </p:nvSpPr>
            <p:spPr>
              <a:xfrm>
                <a:off x="1861260" y="481948"/>
                <a:ext cx="129539" cy="128905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3535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B1104-3242-4F0D-A9DC-DCA357B4561A}" type="datetime5">
              <a:rPr lang="en-US" smtClean="0"/>
              <a:t>26-Mar-24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‹#›</a:t>
            </a:fld>
            <a:endParaRPr lang="en-US"/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-1" y="-5899"/>
            <a:ext cx="9144001" cy="362383"/>
            <a:chOff x="-1" y="-5899"/>
            <a:chExt cx="9144001" cy="362383"/>
          </a:xfrm>
        </p:grpSpPr>
        <p:sp>
          <p:nvSpPr>
            <p:cNvPr id="30" name="Rectangle 29"/>
            <p:cNvSpPr/>
            <p:nvPr userDrawn="1"/>
          </p:nvSpPr>
          <p:spPr>
            <a:xfrm>
              <a:off x="3203371" y="-3516"/>
              <a:ext cx="5940629" cy="36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conomica" panose="02000506040000020004" pitchFamily="2" charset="0"/>
                  <a:ea typeface="Calibri" panose="020F0502020204030204" pitchFamily="34" charset="0"/>
                  <a:cs typeface="Mangal" panose="02040503050203030202" pitchFamily="18" charset="0"/>
                </a:rPr>
                <a:t>CDS.IISc.ac.in  |  Department of Computational and Data Sciences</a:t>
              </a:r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-1" y="-3516"/>
              <a:ext cx="3537377" cy="360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86000">
                  <a:schemeClr val="accent2">
                    <a:lumMod val="60000"/>
                    <a:lumOff val="40000"/>
                  </a:schemeClr>
                </a:gs>
                <a:gs pos="54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32" name="Picture 31" descr="http://www.iisc.ernet.in/fa/images/IIsc_logo.jpg"/>
            <p:cNvPicPr>
              <a:picLocks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" y="-3516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" name="Rectangle 32"/>
            <p:cNvSpPr/>
            <p:nvPr userDrawn="1"/>
          </p:nvSpPr>
          <p:spPr>
            <a:xfrm>
              <a:off x="2849718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2496066" y="-3516"/>
              <a:ext cx="360000" cy="360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2142413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1788760" y="-3516"/>
              <a:ext cx="360000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1435107" y="-3516"/>
              <a:ext cx="360000" cy="36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8" name="Rectangle 37"/>
            <p:cNvSpPr/>
            <p:nvPr userDrawn="1"/>
          </p:nvSpPr>
          <p:spPr>
            <a:xfrm>
              <a:off x="1081454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727801" y="-3516"/>
              <a:ext cx="360000" cy="360000"/>
            </a:xfrm>
            <a:prstGeom prst="rect">
              <a:avLst/>
            </a:prstGeom>
            <a:solidFill>
              <a:schemeClr val="bg2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374148" y="-3516"/>
              <a:ext cx="360000" cy="36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pic>
          <p:nvPicPr>
            <p:cNvPr id="43" name="Picture 42"/>
            <p:cNvPicPr>
              <a:picLocks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368785" y="-5899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33847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0815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BA9E3-6C7B-43C6-AAF6-EF70644DAF17}" type="datetime5">
              <a:rPr lang="en-US" smtClean="0"/>
              <a:t>26-Mar-24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‹#›</a:t>
            </a:fld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1" y="-3516"/>
            <a:ext cx="9144001" cy="360000"/>
            <a:chOff x="-1" y="-3516"/>
            <a:chExt cx="9144001" cy="360000"/>
          </a:xfrm>
        </p:grpSpPr>
        <p:sp>
          <p:nvSpPr>
            <p:cNvPr id="20" name="Rectangle 19"/>
            <p:cNvSpPr/>
            <p:nvPr userDrawn="1"/>
          </p:nvSpPr>
          <p:spPr>
            <a:xfrm>
              <a:off x="3203371" y="-3516"/>
              <a:ext cx="5940629" cy="36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conomica" panose="02000506040000020004" pitchFamily="2" charset="0"/>
                  <a:ea typeface="Calibri" panose="020F0502020204030204" pitchFamily="34" charset="0"/>
                  <a:cs typeface="Mangal" panose="02040503050203030202" pitchFamily="18" charset="0"/>
                </a:rPr>
                <a:t>CDS.IISc.ac.in  |  Department of Computational and Data Sciences</a:t>
              </a: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-1" y="-3516"/>
              <a:ext cx="3537377" cy="360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86000">
                  <a:schemeClr val="accent2">
                    <a:lumMod val="60000"/>
                    <a:lumOff val="40000"/>
                  </a:schemeClr>
                </a:gs>
                <a:gs pos="54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22" name="Picture 21" descr="http://www.iisc.ernet.in/fa/images/IIsc_logo.jpg"/>
            <p:cNvPicPr>
              <a:picLocks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" y="-3516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Rectangle 22"/>
            <p:cNvSpPr/>
            <p:nvPr userDrawn="1"/>
          </p:nvSpPr>
          <p:spPr>
            <a:xfrm>
              <a:off x="2849718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2496066" y="-3516"/>
              <a:ext cx="360000" cy="360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2142413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1788760" y="-3516"/>
              <a:ext cx="360000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1435107" y="-3516"/>
              <a:ext cx="360000" cy="36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1081454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1" name="Rectangle 40"/>
            <p:cNvSpPr/>
            <p:nvPr userDrawn="1"/>
          </p:nvSpPr>
          <p:spPr>
            <a:xfrm>
              <a:off x="727801" y="-3516"/>
              <a:ext cx="360000" cy="360000"/>
            </a:xfrm>
            <a:prstGeom prst="rect">
              <a:avLst/>
            </a:prstGeom>
            <a:solidFill>
              <a:schemeClr val="bg2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3" name="Rectangle 42"/>
            <p:cNvSpPr/>
            <p:nvPr userDrawn="1"/>
          </p:nvSpPr>
          <p:spPr>
            <a:xfrm>
              <a:off x="374148" y="-3516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grpSp>
          <p:nvGrpSpPr>
            <p:cNvPr id="44" name="Group 43"/>
            <p:cNvGrpSpPr>
              <a:grpSpLocks noChangeAspect="1"/>
            </p:cNvGrpSpPr>
            <p:nvPr userDrawn="1"/>
          </p:nvGrpSpPr>
          <p:grpSpPr>
            <a:xfrm>
              <a:off x="380015" y="-3516"/>
              <a:ext cx="334365" cy="360000"/>
              <a:chOff x="598488" y="432211"/>
              <a:chExt cx="2120668" cy="2283253"/>
            </a:xfrm>
          </p:grpSpPr>
          <p:sp>
            <p:nvSpPr>
              <p:cNvPr id="45" name="object 8"/>
              <p:cNvSpPr/>
              <p:nvPr/>
            </p:nvSpPr>
            <p:spPr>
              <a:xfrm>
                <a:off x="1205052" y="2584170"/>
                <a:ext cx="73660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73659" h="73025">
                    <a:moveTo>
                      <a:pt x="39627" y="0"/>
                    </a:moveTo>
                    <a:lnTo>
                      <a:pt x="5051" y="17194"/>
                    </a:lnTo>
                    <a:lnTo>
                      <a:pt x="0" y="40554"/>
                    </a:lnTo>
                    <a:lnTo>
                      <a:pt x="3351" y="52202"/>
                    </a:lnTo>
                    <a:lnTo>
                      <a:pt x="10620" y="62446"/>
                    </a:lnTo>
                    <a:lnTo>
                      <a:pt x="17885" y="68116"/>
                    </a:lnTo>
                    <a:lnTo>
                      <a:pt x="29208" y="72513"/>
                    </a:lnTo>
                    <a:lnTo>
                      <a:pt x="41203" y="73008"/>
                    </a:lnTo>
                    <a:lnTo>
                      <a:pt x="52855" y="69591"/>
                    </a:lnTo>
                    <a:lnTo>
                      <a:pt x="63151" y="62251"/>
                    </a:lnTo>
                    <a:lnTo>
                      <a:pt x="69973" y="52632"/>
                    </a:lnTo>
                    <a:lnTo>
                      <a:pt x="73200" y="41606"/>
                    </a:lnTo>
                    <a:lnTo>
                      <a:pt x="72685" y="29895"/>
                    </a:lnTo>
                    <a:lnTo>
                      <a:pt x="68279" y="18223"/>
                    </a:lnTo>
                    <a:lnTo>
                      <a:pt x="59835" y="7312"/>
                    </a:lnTo>
                    <a:lnTo>
                      <a:pt x="50338" y="1961"/>
                    </a:lnTo>
                    <a:lnTo>
                      <a:pt x="39627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6" name="bk object 16"/>
              <p:cNvSpPr/>
              <p:nvPr/>
            </p:nvSpPr>
            <p:spPr>
              <a:xfrm>
                <a:off x="1962839" y="577608"/>
                <a:ext cx="667385" cy="1985010"/>
              </a:xfrm>
              <a:custGeom>
                <a:avLst/>
                <a:gdLst/>
                <a:ahLst/>
                <a:cxnLst/>
                <a:rect l="l" t="t" r="r" b="b"/>
                <a:pathLst>
                  <a:path w="667385" h="1985010">
                    <a:moveTo>
                      <a:pt x="0" y="0"/>
                    </a:moveTo>
                    <a:lnTo>
                      <a:pt x="72899" y="55445"/>
                    </a:lnTo>
                    <a:lnTo>
                      <a:pt x="139199" y="113673"/>
                    </a:lnTo>
                    <a:lnTo>
                      <a:pt x="199209" y="174074"/>
                    </a:lnTo>
                    <a:lnTo>
                      <a:pt x="253237" y="236039"/>
                    </a:lnTo>
                    <a:lnTo>
                      <a:pt x="301594" y="298962"/>
                    </a:lnTo>
                    <a:lnTo>
                      <a:pt x="344589" y="362233"/>
                    </a:lnTo>
                    <a:lnTo>
                      <a:pt x="382531" y="425245"/>
                    </a:lnTo>
                    <a:lnTo>
                      <a:pt x="415730" y="487388"/>
                    </a:lnTo>
                    <a:lnTo>
                      <a:pt x="444494" y="548056"/>
                    </a:lnTo>
                    <a:lnTo>
                      <a:pt x="469134" y="606639"/>
                    </a:lnTo>
                    <a:lnTo>
                      <a:pt x="489959" y="662529"/>
                    </a:lnTo>
                    <a:lnTo>
                      <a:pt x="507278" y="715119"/>
                    </a:lnTo>
                    <a:lnTo>
                      <a:pt x="521401" y="763799"/>
                    </a:lnTo>
                    <a:lnTo>
                      <a:pt x="532637" y="807962"/>
                    </a:lnTo>
                    <a:lnTo>
                      <a:pt x="541296" y="847000"/>
                    </a:lnTo>
                    <a:lnTo>
                      <a:pt x="552118" y="907265"/>
                    </a:lnTo>
                    <a:lnTo>
                      <a:pt x="556755" y="944016"/>
                    </a:lnTo>
                    <a:lnTo>
                      <a:pt x="556039" y="1047664"/>
                    </a:lnTo>
                    <a:lnTo>
                      <a:pt x="550684" y="1145660"/>
                    </a:lnTo>
                    <a:lnTo>
                      <a:pt x="541196" y="1238040"/>
                    </a:lnTo>
                    <a:lnTo>
                      <a:pt x="528080" y="1324842"/>
                    </a:lnTo>
                    <a:lnTo>
                      <a:pt x="511842" y="1406101"/>
                    </a:lnTo>
                    <a:lnTo>
                      <a:pt x="492988" y="1481853"/>
                    </a:lnTo>
                    <a:lnTo>
                      <a:pt x="472024" y="1552136"/>
                    </a:lnTo>
                    <a:lnTo>
                      <a:pt x="449453" y="1616986"/>
                    </a:lnTo>
                    <a:lnTo>
                      <a:pt x="425784" y="1676438"/>
                    </a:lnTo>
                    <a:lnTo>
                      <a:pt x="401520" y="1730530"/>
                    </a:lnTo>
                    <a:lnTo>
                      <a:pt x="377167" y="1779298"/>
                    </a:lnTo>
                    <a:lnTo>
                      <a:pt x="353231" y="1822777"/>
                    </a:lnTo>
                    <a:lnTo>
                      <a:pt x="330218" y="1861005"/>
                    </a:lnTo>
                    <a:lnTo>
                      <a:pt x="308633" y="1894018"/>
                    </a:lnTo>
                    <a:lnTo>
                      <a:pt x="271770" y="1944544"/>
                    </a:lnTo>
                    <a:lnTo>
                      <a:pt x="246686" y="1974646"/>
                    </a:lnTo>
                    <a:lnTo>
                      <a:pt x="237426" y="1984616"/>
                    </a:lnTo>
                    <a:lnTo>
                      <a:pt x="299925" y="1940762"/>
                    </a:lnTo>
                    <a:lnTo>
                      <a:pt x="356056" y="1890351"/>
                    </a:lnTo>
                    <a:lnTo>
                      <a:pt x="406161" y="1834335"/>
                    </a:lnTo>
                    <a:lnTo>
                      <a:pt x="450581" y="1773667"/>
                    </a:lnTo>
                    <a:lnTo>
                      <a:pt x="489661" y="1709299"/>
                    </a:lnTo>
                    <a:lnTo>
                      <a:pt x="523740" y="1642183"/>
                    </a:lnTo>
                    <a:lnTo>
                      <a:pt x="553161" y="1573272"/>
                    </a:lnTo>
                    <a:lnTo>
                      <a:pt x="578266" y="1503516"/>
                    </a:lnTo>
                    <a:lnTo>
                      <a:pt x="599398" y="1433869"/>
                    </a:lnTo>
                    <a:lnTo>
                      <a:pt x="616897" y="1365283"/>
                    </a:lnTo>
                    <a:lnTo>
                      <a:pt x="631107" y="1298710"/>
                    </a:lnTo>
                    <a:lnTo>
                      <a:pt x="642369" y="1235101"/>
                    </a:lnTo>
                    <a:lnTo>
                      <a:pt x="651025" y="1175410"/>
                    </a:lnTo>
                    <a:lnTo>
                      <a:pt x="657417" y="1120589"/>
                    </a:lnTo>
                    <a:lnTo>
                      <a:pt x="661888" y="1071589"/>
                    </a:lnTo>
                    <a:lnTo>
                      <a:pt x="664779" y="1029363"/>
                    </a:lnTo>
                    <a:lnTo>
                      <a:pt x="667189" y="969042"/>
                    </a:lnTo>
                    <a:lnTo>
                      <a:pt x="667393" y="952850"/>
                    </a:lnTo>
                    <a:lnTo>
                      <a:pt x="667385" y="947242"/>
                    </a:lnTo>
                    <a:lnTo>
                      <a:pt x="647153" y="834291"/>
                    </a:lnTo>
                    <a:lnTo>
                      <a:pt x="621068" y="730297"/>
                    </a:lnTo>
                    <a:lnTo>
                      <a:pt x="589873" y="634920"/>
                    </a:lnTo>
                    <a:lnTo>
                      <a:pt x="554314" y="547815"/>
                    </a:lnTo>
                    <a:lnTo>
                      <a:pt x="515137" y="468642"/>
                    </a:lnTo>
                    <a:lnTo>
                      <a:pt x="473086" y="397057"/>
                    </a:lnTo>
                    <a:lnTo>
                      <a:pt x="428907" y="332719"/>
                    </a:lnTo>
                    <a:lnTo>
                      <a:pt x="383345" y="275285"/>
                    </a:lnTo>
                    <a:lnTo>
                      <a:pt x="337146" y="224413"/>
                    </a:lnTo>
                    <a:lnTo>
                      <a:pt x="291053" y="179760"/>
                    </a:lnTo>
                    <a:lnTo>
                      <a:pt x="245814" y="140985"/>
                    </a:lnTo>
                    <a:lnTo>
                      <a:pt x="202173" y="107744"/>
                    </a:lnTo>
                    <a:lnTo>
                      <a:pt x="160874" y="79696"/>
                    </a:lnTo>
                    <a:lnTo>
                      <a:pt x="122665" y="56498"/>
                    </a:lnTo>
                    <a:lnTo>
                      <a:pt x="88289" y="37808"/>
                    </a:lnTo>
                    <a:lnTo>
                      <a:pt x="34019" y="12584"/>
                    </a:lnTo>
                    <a:lnTo>
                      <a:pt x="4028" y="12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7" name="bk object 18"/>
              <p:cNvSpPr/>
              <p:nvPr/>
            </p:nvSpPr>
            <p:spPr>
              <a:xfrm>
                <a:off x="798262" y="732992"/>
                <a:ext cx="1520190" cy="1545590"/>
              </a:xfrm>
              <a:custGeom>
                <a:avLst/>
                <a:gdLst/>
                <a:ahLst/>
                <a:cxnLst/>
                <a:rect l="l" t="t" r="r" b="b"/>
                <a:pathLst>
                  <a:path w="1520189" h="1545589">
                    <a:moveTo>
                      <a:pt x="820" y="1503114"/>
                    </a:moveTo>
                    <a:lnTo>
                      <a:pt x="694" y="1505363"/>
                    </a:lnTo>
                    <a:lnTo>
                      <a:pt x="0" y="1534954"/>
                    </a:lnTo>
                    <a:lnTo>
                      <a:pt x="37" y="1545273"/>
                    </a:lnTo>
                    <a:lnTo>
                      <a:pt x="820" y="1503114"/>
                    </a:lnTo>
                    <a:close/>
                  </a:path>
                  <a:path w="1520189" h="1545589">
                    <a:moveTo>
                      <a:pt x="1276047" y="0"/>
                    </a:moveTo>
                    <a:lnTo>
                      <a:pt x="1182981" y="4203"/>
                    </a:lnTo>
                    <a:lnTo>
                      <a:pt x="1080725" y="14886"/>
                    </a:lnTo>
                    <a:lnTo>
                      <a:pt x="971664" y="33811"/>
                    </a:lnTo>
                    <a:lnTo>
                      <a:pt x="858182" y="62739"/>
                    </a:lnTo>
                    <a:lnTo>
                      <a:pt x="742664" y="103434"/>
                    </a:lnTo>
                    <a:lnTo>
                      <a:pt x="627493" y="157658"/>
                    </a:lnTo>
                    <a:lnTo>
                      <a:pt x="515054" y="227173"/>
                    </a:lnTo>
                    <a:lnTo>
                      <a:pt x="407733" y="313741"/>
                    </a:lnTo>
                    <a:lnTo>
                      <a:pt x="307912" y="419126"/>
                    </a:lnTo>
                    <a:lnTo>
                      <a:pt x="217977" y="545089"/>
                    </a:lnTo>
                    <a:lnTo>
                      <a:pt x="140311" y="693394"/>
                    </a:lnTo>
                    <a:lnTo>
                      <a:pt x="77300" y="865802"/>
                    </a:lnTo>
                    <a:lnTo>
                      <a:pt x="31328" y="1064077"/>
                    </a:lnTo>
                    <a:lnTo>
                      <a:pt x="4779" y="1289979"/>
                    </a:lnTo>
                    <a:lnTo>
                      <a:pt x="820" y="1503114"/>
                    </a:lnTo>
                    <a:lnTo>
                      <a:pt x="3332" y="1458550"/>
                    </a:lnTo>
                    <a:lnTo>
                      <a:pt x="9127" y="1396566"/>
                    </a:lnTo>
                    <a:lnTo>
                      <a:pt x="19289" y="1321461"/>
                    </a:lnTo>
                    <a:lnTo>
                      <a:pt x="35032" y="1235286"/>
                    </a:lnTo>
                    <a:lnTo>
                      <a:pt x="57567" y="1140089"/>
                    </a:lnTo>
                    <a:lnTo>
                      <a:pt x="88106" y="1037922"/>
                    </a:lnTo>
                    <a:lnTo>
                      <a:pt x="127862" y="930834"/>
                    </a:lnTo>
                    <a:lnTo>
                      <a:pt x="178045" y="820876"/>
                    </a:lnTo>
                    <a:lnTo>
                      <a:pt x="239869" y="710098"/>
                    </a:lnTo>
                    <a:lnTo>
                      <a:pt x="314545" y="600551"/>
                    </a:lnTo>
                    <a:lnTo>
                      <a:pt x="403286" y="494283"/>
                    </a:lnTo>
                    <a:lnTo>
                      <a:pt x="507302" y="393347"/>
                    </a:lnTo>
                    <a:lnTo>
                      <a:pt x="627807" y="299791"/>
                    </a:lnTo>
                    <a:lnTo>
                      <a:pt x="766012" y="215665"/>
                    </a:lnTo>
                    <a:lnTo>
                      <a:pt x="923129" y="143022"/>
                    </a:lnTo>
                    <a:lnTo>
                      <a:pt x="1100371" y="83909"/>
                    </a:lnTo>
                    <a:lnTo>
                      <a:pt x="1298949" y="40378"/>
                    </a:lnTo>
                    <a:lnTo>
                      <a:pt x="1520075" y="14478"/>
                    </a:lnTo>
                    <a:lnTo>
                      <a:pt x="1508724" y="12724"/>
                    </a:lnTo>
                    <a:lnTo>
                      <a:pt x="1476262" y="8637"/>
                    </a:lnTo>
                    <a:lnTo>
                      <a:pt x="1425072" y="3979"/>
                    </a:lnTo>
                    <a:lnTo>
                      <a:pt x="1357539" y="512"/>
                    </a:lnTo>
                    <a:lnTo>
                      <a:pt x="1276047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8" name="bk object 19"/>
              <p:cNvSpPr/>
              <p:nvPr/>
            </p:nvSpPr>
            <p:spPr>
              <a:xfrm>
                <a:off x="907837" y="1023442"/>
                <a:ext cx="1642745" cy="328930"/>
              </a:xfrm>
              <a:custGeom>
                <a:avLst/>
                <a:gdLst/>
                <a:ahLst/>
                <a:cxnLst/>
                <a:rect l="l" t="t" r="r" b="b"/>
                <a:pathLst>
                  <a:path w="1642745" h="328930">
                    <a:moveTo>
                      <a:pt x="0" y="0"/>
                    </a:moveTo>
                    <a:lnTo>
                      <a:pt x="53279" y="37931"/>
                    </a:lnTo>
                    <a:lnTo>
                      <a:pt x="93011" y="63744"/>
                    </a:lnTo>
                    <a:lnTo>
                      <a:pt x="142663" y="93835"/>
                    </a:lnTo>
                    <a:lnTo>
                      <a:pt x="201595" y="126820"/>
                    </a:lnTo>
                    <a:lnTo>
                      <a:pt x="269165" y="161315"/>
                    </a:lnTo>
                    <a:lnTo>
                      <a:pt x="344734" y="195938"/>
                    </a:lnTo>
                    <a:lnTo>
                      <a:pt x="427662" y="229304"/>
                    </a:lnTo>
                    <a:lnTo>
                      <a:pt x="517309" y="260029"/>
                    </a:lnTo>
                    <a:lnTo>
                      <a:pt x="613034" y="286730"/>
                    </a:lnTo>
                    <a:lnTo>
                      <a:pt x="714197" y="308022"/>
                    </a:lnTo>
                    <a:lnTo>
                      <a:pt x="820159" y="322523"/>
                    </a:lnTo>
                    <a:lnTo>
                      <a:pt x="930278" y="328849"/>
                    </a:lnTo>
                    <a:lnTo>
                      <a:pt x="1043916" y="325615"/>
                    </a:lnTo>
                    <a:lnTo>
                      <a:pt x="1160431" y="311438"/>
                    </a:lnTo>
                    <a:lnTo>
                      <a:pt x="1279183" y="284935"/>
                    </a:lnTo>
                    <a:lnTo>
                      <a:pt x="1399534" y="244721"/>
                    </a:lnTo>
                    <a:lnTo>
                      <a:pt x="1473085" y="211186"/>
                    </a:lnTo>
                    <a:lnTo>
                      <a:pt x="875165" y="211186"/>
                    </a:lnTo>
                    <a:lnTo>
                      <a:pt x="767774" y="207492"/>
                    </a:lnTo>
                    <a:lnTo>
                      <a:pt x="657977" y="198726"/>
                    </a:lnTo>
                    <a:lnTo>
                      <a:pt x="546691" y="184182"/>
                    </a:lnTo>
                    <a:lnTo>
                      <a:pt x="434831" y="163150"/>
                    </a:lnTo>
                    <a:lnTo>
                      <a:pt x="323316" y="134924"/>
                    </a:lnTo>
                    <a:lnTo>
                      <a:pt x="213061" y="98796"/>
                    </a:lnTo>
                    <a:lnTo>
                      <a:pt x="104983" y="54057"/>
                    </a:lnTo>
                    <a:lnTo>
                      <a:pt x="0" y="0"/>
                    </a:lnTo>
                    <a:close/>
                  </a:path>
                  <a:path w="1642745" h="328930">
                    <a:moveTo>
                      <a:pt x="1642465" y="117627"/>
                    </a:moveTo>
                    <a:lnTo>
                      <a:pt x="1582133" y="133030"/>
                    </a:lnTo>
                    <a:lnTo>
                      <a:pt x="1537653" y="143123"/>
                    </a:lnTo>
                    <a:lnTo>
                      <a:pt x="1482515" y="154515"/>
                    </a:lnTo>
                    <a:lnTo>
                      <a:pt x="1417638" y="166499"/>
                    </a:lnTo>
                    <a:lnTo>
                      <a:pt x="1343937" y="178367"/>
                    </a:lnTo>
                    <a:lnTo>
                      <a:pt x="1262303" y="189413"/>
                    </a:lnTo>
                    <a:lnTo>
                      <a:pt x="1173731" y="198922"/>
                    </a:lnTo>
                    <a:lnTo>
                      <a:pt x="1079060" y="206194"/>
                    </a:lnTo>
                    <a:lnTo>
                      <a:pt x="979232" y="210518"/>
                    </a:lnTo>
                    <a:lnTo>
                      <a:pt x="875165" y="211186"/>
                    </a:lnTo>
                    <a:lnTo>
                      <a:pt x="1473085" y="211186"/>
                    </a:lnTo>
                    <a:lnTo>
                      <a:pt x="1520846" y="189410"/>
                    </a:lnTo>
                    <a:lnTo>
                      <a:pt x="1642465" y="117627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9" name="bk object 20"/>
              <p:cNvSpPr/>
              <p:nvPr/>
            </p:nvSpPr>
            <p:spPr>
              <a:xfrm>
                <a:off x="700370" y="1230909"/>
                <a:ext cx="1769110" cy="1014730"/>
              </a:xfrm>
              <a:custGeom>
                <a:avLst/>
                <a:gdLst/>
                <a:ahLst/>
                <a:cxnLst/>
                <a:rect l="l" t="t" r="r" b="b"/>
                <a:pathLst>
                  <a:path w="1769110" h="1014730">
                    <a:moveTo>
                      <a:pt x="0" y="0"/>
                    </a:moveTo>
                    <a:lnTo>
                      <a:pt x="78777" y="210379"/>
                    </a:lnTo>
                    <a:lnTo>
                      <a:pt x="167918" y="390957"/>
                    </a:lnTo>
                    <a:lnTo>
                      <a:pt x="265866" y="543789"/>
                    </a:lnTo>
                    <a:lnTo>
                      <a:pt x="371062" y="670932"/>
                    </a:lnTo>
                    <a:lnTo>
                      <a:pt x="481951" y="774441"/>
                    </a:lnTo>
                    <a:lnTo>
                      <a:pt x="596973" y="856373"/>
                    </a:lnTo>
                    <a:lnTo>
                      <a:pt x="714571" y="918782"/>
                    </a:lnTo>
                    <a:lnTo>
                      <a:pt x="833189" y="963726"/>
                    </a:lnTo>
                    <a:lnTo>
                      <a:pt x="951268" y="993259"/>
                    </a:lnTo>
                    <a:lnTo>
                      <a:pt x="1067250" y="1009438"/>
                    </a:lnTo>
                    <a:lnTo>
                      <a:pt x="1179579" y="1014319"/>
                    </a:lnTo>
                    <a:lnTo>
                      <a:pt x="1286697" y="1009958"/>
                    </a:lnTo>
                    <a:lnTo>
                      <a:pt x="1387045" y="998410"/>
                    </a:lnTo>
                    <a:lnTo>
                      <a:pt x="1479067" y="981732"/>
                    </a:lnTo>
                    <a:lnTo>
                      <a:pt x="1530685" y="969318"/>
                    </a:lnTo>
                    <a:lnTo>
                      <a:pt x="1301323" y="969318"/>
                    </a:lnTo>
                    <a:lnTo>
                      <a:pt x="1159559" y="955183"/>
                    </a:lnTo>
                    <a:lnTo>
                      <a:pt x="1025147" y="924372"/>
                    </a:lnTo>
                    <a:lnTo>
                      <a:pt x="898247" y="879150"/>
                    </a:lnTo>
                    <a:lnTo>
                      <a:pt x="779018" y="821779"/>
                    </a:lnTo>
                    <a:lnTo>
                      <a:pt x="667620" y="754522"/>
                    </a:lnTo>
                    <a:lnTo>
                      <a:pt x="564215" y="679642"/>
                    </a:lnTo>
                    <a:lnTo>
                      <a:pt x="468961" y="599401"/>
                    </a:lnTo>
                    <a:lnTo>
                      <a:pt x="382020" y="516063"/>
                    </a:lnTo>
                    <a:lnTo>
                      <a:pt x="303550" y="431891"/>
                    </a:lnTo>
                    <a:lnTo>
                      <a:pt x="233713" y="349146"/>
                    </a:lnTo>
                    <a:lnTo>
                      <a:pt x="172668" y="270092"/>
                    </a:lnTo>
                    <a:lnTo>
                      <a:pt x="120575" y="196992"/>
                    </a:lnTo>
                    <a:lnTo>
                      <a:pt x="77595" y="132109"/>
                    </a:lnTo>
                    <a:lnTo>
                      <a:pt x="43887" y="77705"/>
                    </a:lnTo>
                    <a:lnTo>
                      <a:pt x="19612" y="36044"/>
                    </a:lnTo>
                    <a:lnTo>
                      <a:pt x="4929" y="9388"/>
                    </a:lnTo>
                    <a:lnTo>
                      <a:pt x="0" y="0"/>
                    </a:lnTo>
                    <a:close/>
                  </a:path>
                  <a:path w="1769110" h="1014730">
                    <a:moveTo>
                      <a:pt x="1769122" y="889050"/>
                    </a:moveTo>
                    <a:lnTo>
                      <a:pt x="1606265" y="938515"/>
                    </a:lnTo>
                    <a:lnTo>
                      <a:pt x="1450278" y="964517"/>
                    </a:lnTo>
                    <a:lnTo>
                      <a:pt x="1301323" y="969318"/>
                    </a:lnTo>
                    <a:lnTo>
                      <a:pt x="1530685" y="969318"/>
                    </a:lnTo>
                    <a:lnTo>
                      <a:pt x="1631902" y="941207"/>
                    </a:lnTo>
                    <a:lnTo>
                      <a:pt x="1689599" y="921472"/>
                    </a:lnTo>
                    <a:lnTo>
                      <a:pt x="1732740" y="904831"/>
                    </a:lnTo>
                    <a:lnTo>
                      <a:pt x="1759767" y="893338"/>
                    </a:lnTo>
                    <a:lnTo>
                      <a:pt x="1769122" y="889050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0" name="bk object 21"/>
              <p:cNvSpPr/>
              <p:nvPr/>
            </p:nvSpPr>
            <p:spPr>
              <a:xfrm>
                <a:off x="1073039" y="1185621"/>
                <a:ext cx="1584960" cy="1365250"/>
              </a:xfrm>
              <a:custGeom>
                <a:avLst/>
                <a:gdLst/>
                <a:ahLst/>
                <a:cxnLst/>
                <a:rect l="l" t="t" r="r" b="b"/>
                <a:pathLst>
                  <a:path w="1584960" h="1365250">
                    <a:moveTo>
                      <a:pt x="1584629" y="0"/>
                    </a:moveTo>
                    <a:lnTo>
                      <a:pt x="1576998" y="38164"/>
                    </a:lnTo>
                    <a:lnTo>
                      <a:pt x="1566433" y="82778"/>
                    </a:lnTo>
                    <a:lnTo>
                      <a:pt x="1550454" y="141664"/>
                    </a:lnTo>
                    <a:lnTo>
                      <a:pt x="1528378" y="212762"/>
                    </a:lnTo>
                    <a:lnTo>
                      <a:pt x="1499520" y="294010"/>
                    </a:lnTo>
                    <a:lnTo>
                      <a:pt x="1463195" y="383346"/>
                    </a:lnTo>
                    <a:lnTo>
                      <a:pt x="1418719" y="478711"/>
                    </a:lnTo>
                    <a:lnTo>
                      <a:pt x="1365406" y="578041"/>
                    </a:lnTo>
                    <a:lnTo>
                      <a:pt x="1302573" y="679276"/>
                    </a:lnTo>
                    <a:lnTo>
                      <a:pt x="1229535" y="780356"/>
                    </a:lnTo>
                    <a:lnTo>
                      <a:pt x="1145608" y="879217"/>
                    </a:lnTo>
                    <a:lnTo>
                      <a:pt x="1050105" y="973800"/>
                    </a:lnTo>
                    <a:lnTo>
                      <a:pt x="942344" y="1062042"/>
                    </a:lnTo>
                    <a:lnTo>
                      <a:pt x="821639" y="1141883"/>
                    </a:lnTo>
                    <a:lnTo>
                      <a:pt x="687306" y="1211262"/>
                    </a:lnTo>
                    <a:lnTo>
                      <a:pt x="538660" y="1268116"/>
                    </a:lnTo>
                    <a:lnTo>
                      <a:pt x="375017" y="1310385"/>
                    </a:lnTo>
                    <a:lnTo>
                      <a:pt x="195692" y="1336008"/>
                    </a:lnTo>
                    <a:lnTo>
                      <a:pt x="0" y="1342923"/>
                    </a:lnTo>
                    <a:lnTo>
                      <a:pt x="10172" y="1344938"/>
                    </a:lnTo>
                    <a:lnTo>
                      <a:pt x="39381" y="1349852"/>
                    </a:lnTo>
                    <a:lnTo>
                      <a:pt x="85666" y="1355970"/>
                    </a:lnTo>
                    <a:lnTo>
                      <a:pt x="147065" y="1361593"/>
                    </a:lnTo>
                    <a:lnTo>
                      <a:pt x="221618" y="1365025"/>
                    </a:lnTo>
                    <a:lnTo>
                      <a:pt x="307362" y="1364571"/>
                    </a:lnTo>
                    <a:lnTo>
                      <a:pt x="402338" y="1358533"/>
                    </a:lnTo>
                    <a:lnTo>
                      <a:pt x="504582" y="1345215"/>
                    </a:lnTo>
                    <a:lnTo>
                      <a:pt x="612135" y="1322921"/>
                    </a:lnTo>
                    <a:lnTo>
                      <a:pt x="723034" y="1289953"/>
                    </a:lnTo>
                    <a:lnTo>
                      <a:pt x="835319" y="1244615"/>
                    </a:lnTo>
                    <a:lnTo>
                      <a:pt x="947029" y="1185211"/>
                    </a:lnTo>
                    <a:lnTo>
                      <a:pt x="1056202" y="1110044"/>
                    </a:lnTo>
                    <a:lnTo>
                      <a:pt x="1160876" y="1017417"/>
                    </a:lnTo>
                    <a:lnTo>
                      <a:pt x="1259091" y="905634"/>
                    </a:lnTo>
                    <a:lnTo>
                      <a:pt x="1348885" y="772999"/>
                    </a:lnTo>
                    <a:lnTo>
                      <a:pt x="1428297" y="617814"/>
                    </a:lnTo>
                    <a:lnTo>
                      <a:pt x="1495366" y="438384"/>
                    </a:lnTo>
                    <a:lnTo>
                      <a:pt x="1548131" y="233011"/>
                    </a:lnTo>
                    <a:lnTo>
                      <a:pt x="1584629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1" name="object 6"/>
              <p:cNvSpPr/>
              <p:nvPr/>
            </p:nvSpPr>
            <p:spPr>
              <a:xfrm>
                <a:off x="1120242" y="676770"/>
                <a:ext cx="903605" cy="1850389"/>
              </a:xfrm>
              <a:custGeom>
                <a:avLst/>
                <a:gdLst/>
                <a:ahLst/>
                <a:cxnLst/>
                <a:rect l="l" t="t" r="r" b="b"/>
                <a:pathLst>
                  <a:path w="903605" h="1850389">
                    <a:moveTo>
                      <a:pt x="7521" y="0"/>
                    </a:moveTo>
                    <a:lnTo>
                      <a:pt x="6543" y="9885"/>
                    </a:lnTo>
                    <a:lnTo>
                      <a:pt x="4286" y="38436"/>
                    </a:lnTo>
                    <a:lnTo>
                      <a:pt x="1766" y="83990"/>
                    </a:lnTo>
                    <a:lnTo>
                      <a:pt x="0" y="144886"/>
                    </a:lnTo>
                    <a:lnTo>
                      <a:pt x="2" y="219464"/>
                    </a:lnTo>
                    <a:lnTo>
                      <a:pt x="2791" y="306062"/>
                    </a:lnTo>
                    <a:lnTo>
                      <a:pt x="9381" y="403020"/>
                    </a:lnTo>
                    <a:lnTo>
                      <a:pt x="20789" y="508676"/>
                    </a:lnTo>
                    <a:lnTo>
                      <a:pt x="38030" y="621369"/>
                    </a:lnTo>
                    <a:lnTo>
                      <a:pt x="62121" y="739438"/>
                    </a:lnTo>
                    <a:lnTo>
                      <a:pt x="94079" y="861222"/>
                    </a:lnTo>
                    <a:lnTo>
                      <a:pt x="134918" y="985061"/>
                    </a:lnTo>
                    <a:lnTo>
                      <a:pt x="185655" y="1109292"/>
                    </a:lnTo>
                    <a:lnTo>
                      <a:pt x="247307" y="1232256"/>
                    </a:lnTo>
                    <a:lnTo>
                      <a:pt x="320889" y="1352290"/>
                    </a:lnTo>
                    <a:lnTo>
                      <a:pt x="407417" y="1467734"/>
                    </a:lnTo>
                    <a:lnTo>
                      <a:pt x="507908" y="1576927"/>
                    </a:lnTo>
                    <a:lnTo>
                      <a:pt x="623377" y="1678208"/>
                    </a:lnTo>
                    <a:lnTo>
                      <a:pt x="754841" y="1769916"/>
                    </a:lnTo>
                    <a:lnTo>
                      <a:pt x="903315" y="1850389"/>
                    </a:lnTo>
                    <a:lnTo>
                      <a:pt x="897172" y="1846425"/>
                    </a:lnTo>
                    <a:lnTo>
                      <a:pt x="879563" y="1834390"/>
                    </a:lnTo>
                    <a:lnTo>
                      <a:pt x="814882" y="1785280"/>
                    </a:lnTo>
                    <a:lnTo>
                      <a:pt x="770275" y="1747786"/>
                    </a:lnTo>
                    <a:lnTo>
                      <a:pt x="719134" y="1701388"/>
                    </a:lnTo>
                    <a:lnTo>
                      <a:pt x="662693" y="1645877"/>
                    </a:lnTo>
                    <a:lnTo>
                      <a:pt x="602184" y="1581045"/>
                    </a:lnTo>
                    <a:lnTo>
                      <a:pt x="538839" y="1506682"/>
                    </a:lnTo>
                    <a:lnTo>
                      <a:pt x="473892" y="1422580"/>
                    </a:lnTo>
                    <a:lnTo>
                      <a:pt x="408575" y="1328531"/>
                    </a:lnTo>
                    <a:lnTo>
                      <a:pt x="344122" y="1224325"/>
                    </a:lnTo>
                    <a:lnTo>
                      <a:pt x="281765" y="1109754"/>
                    </a:lnTo>
                    <a:lnTo>
                      <a:pt x="222738" y="984610"/>
                    </a:lnTo>
                    <a:lnTo>
                      <a:pt x="168272" y="848682"/>
                    </a:lnTo>
                    <a:lnTo>
                      <a:pt x="119601" y="701763"/>
                    </a:lnTo>
                    <a:lnTo>
                      <a:pt x="77957" y="543644"/>
                    </a:lnTo>
                    <a:lnTo>
                      <a:pt x="44574" y="374117"/>
                    </a:lnTo>
                    <a:lnTo>
                      <a:pt x="20684" y="192971"/>
                    </a:lnTo>
                    <a:lnTo>
                      <a:pt x="752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2" name="object 3"/>
              <p:cNvSpPr/>
              <p:nvPr/>
            </p:nvSpPr>
            <p:spPr>
              <a:xfrm>
                <a:off x="1261659" y="548589"/>
                <a:ext cx="688975" cy="2056764"/>
              </a:xfrm>
              <a:custGeom>
                <a:avLst/>
                <a:gdLst/>
                <a:ahLst/>
                <a:cxnLst/>
                <a:rect l="l" t="t" r="r" b="b"/>
                <a:pathLst>
                  <a:path w="688975" h="2056764">
                    <a:moveTo>
                      <a:pt x="449211" y="0"/>
                    </a:moveTo>
                    <a:lnTo>
                      <a:pt x="473981" y="68522"/>
                    </a:lnTo>
                    <a:lnTo>
                      <a:pt x="489599" y="119491"/>
                    </a:lnTo>
                    <a:lnTo>
                      <a:pt x="506618" y="183068"/>
                    </a:lnTo>
                    <a:lnTo>
                      <a:pt x="523671" y="258381"/>
                    </a:lnTo>
                    <a:lnTo>
                      <a:pt x="539389" y="344558"/>
                    </a:lnTo>
                    <a:lnTo>
                      <a:pt x="552406" y="440725"/>
                    </a:lnTo>
                    <a:lnTo>
                      <a:pt x="561353" y="546010"/>
                    </a:lnTo>
                    <a:lnTo>
                      <a:pt x="564862" y="659541"/>
                    </a:lnTo>
                    <a:lnTo>
                      <a:pt x="561566" y="780443"/>
                    </a:lnTo>
                    <a:lnTo>
                      <a:pt x="550098" y="907845"/>
                    </a:lnTo>
                    <a:lnTo>
                      <a:pt x="529089" y="1040874"/>
                    </a:lnTo>
                    <a:lnTo>
                      <a:pt x="497171" y="1178656"/>
                    </a:lnTo>
                    <a:lnTo>
                      <a:pt x="452978" y="1320320"/>
                    </a:lnTo>
                    <a:lnTo>
                      <a:pt x="395140" y="1464992"/>
                    </a:lnTo>
                    <a:lnTo>
                      <a:pt x="322292" y="1611799"/>
                    </a:lnTo>
                    <a:lnTo>
                      <a:pt x="233064" y="1759870"/>
                    </a:lnTo>
                    <a:lnTo>
                      <a:pt x="126089" y="1908330"/>
                    </a:lnTo>
                    <a:lnTo>
                      <a:pt x="0" y="2056307"/>
                    </a:lnTo>
                    <a:lnTo>
                      <a:pt x="8485" y="2049380"/>
                    </a:lnTo>
                    <a:lnTo>
                      <a:pt x="69398" y="1995651"/>
                    </a:lnTo>
                    <a:lnTo>
                      <a:pt x="117174" y="1949979"/>
                    </a:lnTo>
                    <a:lnTo>
                      <a:pt x="173396" y="1892520"/>
                    </a:lnTo>
                    <a:lnTo>
                      <a:pt x="235740" y="1823839"/>
                    </a:lnTo>
                    <a:lnTo>
                      <a:pt x="301880" y="1744501"/>
                    </a:lnTo>
                    <a:lnTo>
                      <a:pt x="369491" y="1655069"/>
                    </a:lnTo>
                    <a:lnTo>
                      <a:pt x="436248" y="1556108"/>
                    </a:lnTo>
                    <a:lnTo>
                      <a:pt x="499825" y="1448182"/>
                    </a:lnTo>
                    <a:lnTo>
                      <a:pt x="557899" y="1331856"/>
                    </a:lnTo>
                    <a:lnTo>
                      <a:pt x="608142" y="1207693"/>
                    </a:lnTo>
                    <a:lnTo>
                      <a:pt x="648231" y="1076258"/>
                    </a:lnTo>
                    <a:lnTo>
                      <a:pt x="675840" y="938116"/>
                    </a:lnTo>
                    <a:lnTo>
                      <a:pt x="688644" y="793830"/>
                    </a:lnTo>
                    <a:lnTo>
                      <a:pt x="684319" y="643965"/>
                    </a:lnTo>
                    <a:lnTo>
                      <a:pt x="660537" y="489085"/>
                    </a:lnTo>
                    <a:lnTo>
                      <a:pt x="614976" y="329755"/>
                    </a:lnTo>
                    <a:lnTo>
                      <a:pt x="545309" y="166538"/>
                    </a:lnTo>
                    <a:lnTo>
                      <a:pt x="44921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3" name="bk object 17"/>
              <p:cNvSpPr/>
              <p:nvPr/>
            </p:nvSpPr>
            <p:spPr>
              <a:xfrm>
                <a:off x="2291458" y="694662"/>
                <a:ext cx="90805" cy="9017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4" name="object 9"/>
              <p:cNvSpPr/>
              <p:nvPr/>
            </p:nvSpPr>
            <p:spPr>
              <a:xfrm>
                <a:off x="772465" y="2174830"/>
                <a:ext cx="405130" cy="40513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5" name="object 10"/>
              <p:cNvSpPr/>
              <p:nvPr/>
            </p:nvSpPr>
            <p:spPr>
              <a:xfrm>
                <a:off x="1983695" y="2452574"/>
                <a:ext cx="263525" cy="26289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6" name="object 11"/>
              <p:cNvSpPr/>
              <p:nvPr/>
            </p:nvSpPr>
            <p:spPr>
              <a:xfrm>
                <a:off x="1565130" y="432211"/>
                <a:ext cx="194310" cy="19431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7" name="object 15"/>
              <p:cNvSpPr/>
              <p:nvPr/>
            </p:nvSpPr>
            <p:spPr>
              <a:xfrm>
                <a:off x="598488" y="922194"/>
                <a:ext cx="349885" cy="349885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8" name="object 16"/>
              <p:cNvSpPr/>
              <p:nvPr/>
            </p:nvSpPr>
            <p:spPr>
              <a:xfrm>
                <a:off x="2439509" y="2004129"/>
                <a:ext cx="216535" cy="21590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9" name="object 12"/>
              <p:cNvSpPr/>
              <p:nvPr/>
            </p:nvSpPr>
            <p:spPr>
              <a:xfrm>
                <a:off x="1694618" y="1126556"/>
                <a:ext cx="411480" cy="41148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0" name="object 7"/>
              <p:cNvSpPr/>
              <p:nvPr/>
            </p:nvSpPr>
            <p:spPr>
              <a:xfrm>
                <a:off x="1095003" y="657286"/>
                <a:ext cx="73660" cy="73025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1" name="object 13"/>
              <p:cNvSpPr/>
              <p:nvPr/>
            </p:nvSpPr>
            <p:spPr>
              <a:xfrm>
                <a:off x="2502621" y="1005472"/>
                <a:ext cx="216535" cy="215900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2" name="object 14"/>
              <p:cNvSpPr/>
              <p:nvPr/>
            </p:nvSpPr>
            <p:spPr>
              <a:xfrm>
                <a:off x="1861260" y="481948"/>
                <a:ext cx="129539" cy="128905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700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Thank You!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Rectangle 1"/>
          <p:cNvSpPr>
            <a:spLocks noChangeArrowheads="1"/>
          </p:cNvSpPr>
          <p:nvPr userDrawn="1"/>
        </p:nvSpPr>
        <p:spPr bwMode="auto">
          <a:xfrm>
            <a:off x="916977" y="6224522"/>
            <a:ext cx="76321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1" u="none" strike="noStrike" cap="none" normalizeH="0" baseline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+mn-lt"/>
              </a:rPr>
              <a:t>©Department of Computational and Data Science, IISc, 2016</a:t>
            </a:r>
            <a:br>
              <a:rPr kumimoji="0" lang="en-US" sz="1200" b="0" i="1" u="none" strike="noStrike" cap="none" normalizeH="0" baseline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+mn-lt"/>
              </a:rPr>
            </a:br>
            <a:r>
              <a:rPr lang="en-IN" sz="1200" i="1">
                <a:solidFill>
                  <a:schemeClr val="tx1">
                    <a:lumMod val="65000"/>
                  </a:schemeClr>
                </a:solidFill>
                <a:latin typeface="+mn-lt"/>
              </a:rPr>
              <a:t>This work is licensed under a </a:t>
            </a:r>
            <a:r>
              <a:rPr lang="en-IN" sz="1200" i="1">
                <a:solidFill>
                  <a:schemeClr val="tx1">
                    <a:lumMod val="65000"/>
                  </a:schemeClr>
                </a:solidFill>
                <a:latin typeface="+mn-lt"/>
                <a:hlinkClick r:id="rId2"/>
              </a:rPr>
              <a:t>Creative Commons Attribution 4.0 International License</a:t>
            </a:r>
            <a:r>
              <a:rPr kumimoji="0" lang="en-US" sz="1200" b="0" i="1" u="none" strike="noStrike" cap="none" normalizeH="0" baseline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+mn-lt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IN" sz="1200" b="0" i="1" u="none" strike="noStrike" cap="none" normalizeH="0" baseline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+mn-lt"/>
              </a:rPr>
              <a:t>Copyright for external content used with attribution is retained by their original authors</a:t>
            </a:r>
            <a:endParaRPr kumimoji="0" lang="en-US" sz="1200" b="0" i="1" u="none" strike="noStrike" cap="none" normalizeH="0" baseline="0">
              <a:ln>
                <a:noFill/>
              </a:ln>
              <a:solidFill>
                <a:schemeClr val="tx1">
                  <a:lumMod val="65000"/>
                </a:schemeClr>
              </a:solidFill>
              <a:effectLst/>
              <a:latin typeface="+mn-lt"/>
            </a:endParaRPr>
          </a:p>
        </p:txBody>
      </p:sp>
      <p:pic>
        <p:nvPicPr>
          <p:cNvPr id="56" name="Picture 2" descr="Creative Commons License"/>
          <p:cNvPicPr>
            <a:picLocks noChangeAspect="1" noChangeArrowheads="1"/>
          </p:cNvPicPr>
          <p:nvPr userDrawn="1"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4" y="6400051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 userDrawn="1"/>
        </p:nvGrpSpPr>
        <p:grpSpPr>
          <a:xfrm>
            <a:off x="-1" y="-5899"/>
            <a:ext cx="9144001" cy="362383"/>
            <a:chOff x="-1" y="-5899"/>
            <a:chExt cx="9144001" cy="362383"/>
          </a:xfrm>
        </p:grpSpPr>
        <p:sp>
          <p:nvSpPr>
            <p:cNvPr id="34" name="Rectangle 33"/>
            <p:cNvSpPr/>
            <p:nvPr userDrawn="1"/>
          </p:nvSpPr>
          <p:spPr>
            <a:xfrm>
              <a:off x="3203371" y="-3516"/>
              <a:ext cx="5940629" cy="360000"/>
            </a:xfrm>
            <a:prstGeom prst="rect">
              <a:avLst/>
            </a:prstGeom>
            <a:gradFill flip="none" rotWithShape="1">
              <a:gsLst>
                <a:gs pos="0">
                  <a:srgbClr val="5ECCF3"/>
                </a:gs>
                <a:gs pos="100000">
                  <a:srgbClr val="4E67C8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conomica" panose="02000506040000020004" pitchFamily="2" charset="0"/>
                  <a:ea typeface="Calibri" panose="020F0502020204030204" pitchFamily="34" charset="0"/>
                  <a:cs typeface="Mangal" panose="02040503050203030202" pitchFamily="18" charset="0"/>
                </a:rPr>
                <a:t>CDS.IISc.ac.in  |  Department of Computational and Data Sciences</a:t>
              </a: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-1" y="-3516"/>
              <a:ext cx="3537377" cy="360000"/>
            </a:xfrm>
            <a:prstGeom prst="rect">
              <a:avLst/>
            </a:prstGeom>
            <a:gradFill flip="none" rotWithShape="1">
              <a:gsLst>
                <a:gs pos="0">
                  <a:srgbClr val="5ECCF3">
                    <a:lumMod val="20000"/>
                    <a:lumOff val="80000"/>
                  </a:srgbClr>
                </a:gs>
                <a:gs pos="86000">
                  <a:srgbClr val="5ECCF3">
                    <a:lumMod val="60000"/>
                    <a:lumOff val="40000"/>
                  </a:srgbClr>
                </a:gs>
                <a:gs pos="54000">
                  <a:srgbClr val="5ECCF3">
                    <a:lumMod val="40000"/>
                    <a:lumOff val="60000"/>
                  </a:srgbClr>
                </a:gs>
                <a:gs pos="100000">
                  <a:srgbClr val="5ECCF3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pic>
          <p:nvPicPr>
            <p:cNvPr id="36" name="Picture 35" descr="http://www.iisc.ernet.in/fa/images/IIsc_logo.jpg"/>
            <p:cNvPicPr>
              <a:picLocks/>
            </p:cNvPicPr>
            <p:nvPr userDrawn="1"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E67C8">
                  <a:shade val="45000"/>
                  <a:satMod val="135000"/>
                </a:srgb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" y="-3516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" name="Rectangle 36"/>
            <p:cNvSpPr/>
            <p:nvPr userDrawn="1"/>
          </p:nvSpPr>
          <p:spPr>
            <a:xfrm>
              <a:off x="2849718" y="-3516"/>
              <a:ext cx="360000" cy="360000"/>
            </a:xfrm>
            <a:prstGeom prst="rect">
              <a:avLst/>
            </a:prstGeom>
            <a:solidFill>
              <a:srgbClr val="5ECCF3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Rectangle 37"/>
            <p:cNvSpPr/>
            <p:nvPr userDrawn="1"/>
          </p:nvSpPr>
          <p:spPr>
            <a:xfrm>
              <a:off x="2496066" y="-3516"/>
              <a:ext cx="360000" cy="360000"/>
            </a:xfrm>
            <a:prstGeom prst="rect">
              <a:avLst/>
            </a:prstGeom>
            <a:solidFill>
              <a:srgbClr val="A7EA52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2142413" y="-3516"/>
              <a:ext cx="360000" cy="360000"/>
            </a:xfrm>
            <a:prstGeom prst="rect">
              <a:avLst/>
            </a:prstGeom>
            <a:solidFill>
              <a:srgbClr val="5ECCF3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1788760" y="-3516"/>
              <a:ext cx="360000" cy="360000"/>
            </a:xfrm>
            <a:prstGeom prst="rect">
              <a:avLst/>
            </a:prstGeom>
            <a:solidFill>
              <a:srgbClr val="5ECCF3">
                <a:lumMod val="60000"/>
                <a:lumOff val="4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1" name="Rectangle 40"/>
            <p:cNvSpPr/>
            <p:nvPr userDrawn="1"/>
          </p:nvSpPr>
          <p:spPr>
            <a:xfrm>
              <a:off x="1435107" y="-3516"/>
              <a:ext cx="360000" cy="360000"/>
            </a:xfrm>
            <a:prstGeom prst="rect">
              <a:avLst/>
            </a:prstGeom>
            <a:solidFill>
              <a:srgbClr val="B4DCFA">
                <a:lumMod val="9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2" name="Rectangle 41"/>
            <p:cNvSpPr/>
            <p:nvPr userDrawn="1"/>
          </p:nvSpPr>
          <p:spPr>
            <a:xfrm>
              <a:off x="1081454" y="-3516"/>
              <a:ext cx="360000" cy="360000"/>
            </a:xfrm>
            <a:prstGeom prst="rect">
              <a:avLst/>
            </a:prstGeom>
            <a:solidFill>
              <a:srgbClr val="5ECCF3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3" name="Rectangle 42"/>
            <p:cNvSpPr/>
            <p:nvPr userDrawn="1"/>
          </p:nvSpPr>
          <p:spPr>
            <a:xfrm>
              <a:off x="727801" y="-3516"/>
              <a:ext cx="360000" cy="360000"/>
            </a:xfrm>
            <a:prstGeom prst="rect">
              <a:avLst/>
            </a:prstGeom>
            <a:solidFill>
              <a:srgbClr val="B4DCFA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4" name="Rectangle 43"/>
            <p:cNvSpPr/>
            <p:nvPr userDrawn="1"/>
          </p:nvSpPr>
          <p:spPr>
            <a:xfrm>
              <a:off x="374148" y="-3516"/>
              <a:ext cx="360000" cy="360000"/>
            </a:xfrm>
            <a:prstGeom prst="rect">
              <a:avLst/>
            </a:prstGeom>
            <a:solidFill>
              <a:srgbClr val="5DCEAF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pic>
          <p:nvPicPr>
            <p:cNvPr id="45" name="Picture 44"/>
            <p:cNvPicPr>
              <a:picLocks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368785" y="-5899"/>
              <a:ext cx="360000" cy="360000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 userDrawn="1"/>
        </p:nvGrpSpPr>
        <p:grpSpPr>
          <a:xfrm>
            <a:off x="7254124" y="5901000"/>
            <a:ext cx="1878078" cy="915514"/>
            <a:chOff x="7254124" y="5901000"/>
            <a:chExt cx="1878078" cy="915514"/>
          </a:xfrm>
        </p:grpSpPr>
        <p:sp>
          <p:nvSpPr>
            <p:cNvPr id="24" name="object 19"/>
            <p:cNvSpPr/>
            <p:nvPr/>
          </p:nvSpPr>
          <p:spPr>
            <a:xfrm>
              <a:off x="7329821" y="6778521"/>
              <a:ext cx="1718561" cy="0"/>
            </a:xfrm>
            <a:custGeom>
              <a:avLst/>
              <a:gdLst/>
              <a:ahLst/>
              <a:cxnLst/>
              <a:rect l="l" t="t" r="r" b="b"/>
              <a:pathLst>
                <a:path w="2921634">
                  <a:moveTo>
                    <a:pt x="0" y="0"/>
                  </a:moveTo>
                  <a:lnTo>
                    <a:pt x="2921203" y="0"/>
                  </a:lnTo>
                </a:path>
              </a:pathLst>
            </a:custGeom>
            <a:ln w="712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25" name="Group 24"/>
            <p:cNvGrpSpPr>
              <a:grpSpLocks noChangeAspect="1"/>
            </p:cNvGrpSpPr>
            <p:nvPr/>
          </p:nvGrpSpPr>
          <p:grpSpPr>
            <a:xfrm>
              <a:off x="7328005" y="5952167"/>
              <a:ext cx="590040" cy="635277"/>
              <a:chOff x="598488" y="432211"/>
              <a:chExt cx="2120668" cy="2283253"/>
            </a:xfrm>
          </p:grpSpPr>
          <p:sp>
            <p:nvSpPr>
              <p:cNvPr id="29" name="object 8"/>
              <p:cNvSpPr/>
              <p:nvPr/>
            </p:nvSpPr>
            <p:spPr>
              <a:xfrm>
                <a:off x="1205052" y="2584170"/>
                <a:ext cx="73660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73659" h="73025">
                    <a:moveTo>
                      <a:pt x="39627" y="0"/>
                    </a:moveTo>
                    <a:lnTo>
                      <a:pt x="5051" y="17194"/>
                    </a:lnTo>
                    <a:lnTo>
                      <a:pt x="0" y="40554"/>
                    </a:lnTo>
                    <a:lnTo>
                      <a:pt x="3351" y="52202"/>
                    </a:lnTo>
                    <a:lnTo>
                      <a:pt x="10620" y="62446"/>
                    </a:lnTo>
                    <a:lnTo>
                      <a:pt x="17885" y="68116"/>
                    </a:lnTo>
                    <a:lnTo>
                      <a:pt x="29208" y="72513"/>
                    </a:lnTo>
                    <a:lnTo>
                      <a:pt x="41203" y="73008"/>
                    </a:lnTo>
                    <a:lnTo>
                      <a:pt x="52855" y="69591"/>
                    </a:lnTo>
                    <a:lnTo>
                      <a:pt x="63151" y="62251"/>
                    </a:lnTo>
                    <a:lnTo>
                      <a:pt x="69973" y="52632"/>
                    </a:lnTo>
                    <a:lnTo>
                      <a:pt x="73200" y="41606"/>
                    </a:lnTo>
                    <a:lnTo>
                      <a:pt x="72685" y="29895"/>
                    </a:lnTo>
                    <a:lnTo>
                      <a:pt x="68279" y="18223"/>
                    </a:lnTo>
                    <a:lnTo>
                      <a:pt x="59835" y="7312"/>
                    </a:lnTo>
                    <a:lnTo>
                      <a:pt x="50338" y="1961"/>
                    </a:lnTo>
                    <a:lnTo>
                      <a:pt x="39627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0" name="bk object 16"/>
              <p:cNvSpPr/>
              <p:nvPr/>
            </p:nvSpPr>
            <p:spPr>
              <a:xfrm>
                <a:off x="1962839" y="577608"/>
                <a:ext cx="667385" cy="1985010"/>
              </a:xfrm>
              <a:custGeom>
                <a:avLst/>
                <a:gdLst/>
                <a:ahLst/>
                <a:cxnLst/>
                <a:rect l="l" t="t" r="r" b="b"/>
                <a:pathLst>
                  <a:path w="667385" h="1985010">
                    <a:moveTo>
                      <a:pt x="0" y="0"/>
                    </a:moveTo>
                    <a:lnTo>
                      <a:pt x="72899" y="55445"/>
                    </a:lnTo>
                    <a:lnTo>
                      <a:pt x="139199" y="113673"/>
                    </a:lnTo>
                    <a:lnTo>
                      <a:pt x="199209" y="174074"/>
                    </a:lnTo>
                    <a:lnTo>
                      <a:pt x="253237" y="236039"/>
                    </a:lnTo>
                    <a:lnTo>
                      <a:pt x="301594" y="298962"/>
                    </a:lnTo>
                    <a:lnTo>
                      <a:pt x="344589" y="362233"/>
                    </a:lnTo>
                    <a:lnTo>
                      <a:pt x="382531" y="425245"/>
                    </a:lnTo>
                    <a:lnTo>
                      <a:pt x="415730" y="487388"/>
                    </a:lnTo>
                    <a:lnTo>
                      <a:pt x="444494" y="548056"/>
                    </a:lnTo>
                    <a:lnTo>
                      <a:pt x="469134" y="606639"/>
                    </a:lnTo>
                    <a:lnTo>
                      <a:pt x="489959" y="662529"/>
                    </a:lnTo>
                    <a:lnTo>
                      <a:pt x="507278" y="715119"/>
                    </a:lnTo>
                    <a:lnTo>
                      <a:pt x="521401" y="763799"/>
                    </a:lnTo>
                    <a:lnTo>
                      <a:pt x="532637" y="807962"/>
                    </a:lnTo>
                    <a:lnTo>
                      <a:pt x="541296" y="847000"/>
                    </a:lnTo>
                    <a:lnTo>
                      <a:pt x="552118" y="907265"/>
                    </a:lnTo>
                    <a:lnTo>
                      <a:pt x="556755" y="944016"/>
                    </a:lnTo>
                    <a:lnTo>
                      <a:pt x="556039" y="1047664"/>
                    </a:lnTo>
                    <a:lnTo>
                      <a:pt x="550684" y="1145660"/>
                    </a:lnTo>
                    <a:lnTo>
                      <a:pt x="541196" y="1238040"/>
                    </a:lnTo>
                    <a:lnTo>
                      <a:pt x="528080" y="1324842"/>
                    </a:lnTo>
                    <a:lnTo>
                      <a:pt x="511842" y="1406101"/>
                    </a:lnTo>
                    <a:lnTo>
                      <a:pt x="492988" y="1481853"/>
                    </a:lnTo>
                    <a:lnTo>
                      <a:pt x="472024" y="1552136"/>
                    </a:lnTo>
                    <a:lnTo>
                      <a:pt x="449453" y="1616986"/>
                    </a:lnTo>
                    <a:lnTo>
                      <a:pt x="425784" y="1676438"/>
                    </a:lnTo>
                    <a:lnTo>
                      <a:pt x="401520" y="1730530"/>
                    </a:lnTo>
                    <a:lnTo>
                      <a:pt x="377167" y="1779298"/>
                    </a:lnTo>
                    <a:lnTo>
                      <a:pt x="353231" y="1822777"/>
                    </a:lnTo>
                    <a:lnTo>
                      <a:pt x="330218" y="1861005"/>
                    </a:lnTo>
                    <a:lnTo>
                      <a:pt x="308633" y="1894018"/>
                    </a:lnTo>
                    <a:lnTo>
                      <a:pt x="271770" y="1944544"/>
                    </a:lnTo>
                    <a:lnTo>
                      <a:pt x="246686" y="1974646"/>
                    </a:lnTo>
                    <a:lnTo>
                      <a:pt x="237426" y="1984616"/>
                    </a:lnTo>
                    <a:lnTo>
                      <a:pt x="299925" y="1940762"/>
                    </a:lnTo>
                    <a:lnTo>
                      <a:pt x="356056" y="1890351"/>
                    </a:lnTo>
                    <a:lnTo>
                      <a:pt x="406161" y="1834335"/>
                    </a:lnTo>
                    <a:lnTo>
                      <a:pt x="450581" y="1773667"/>
                    </a:lnTo>
                    <a:lnTo>
                      <a:pt x="489661" y="1709299"/>
                    </a:lnTo>
                    <a:lnTo>
                      <a:pt x="523740" y="1642183"/>
                    </a:lnTo>
                    <a:lnTo>
                      <a:pt x="553161" y="1573272"/>
                    </a:lnTo>
                    <a:lnTo>
                      <a:pt x="578266" y="1503516"/>
                    </a:lnTo>
                    <a:lnTo>
                      <a:pt x="599398" y="1433869"/>
                    </a:lnTo>
                    <a:lnTo>
                      <a:pt x="616897" y="1365283"/>
                    </a:lnTo>
                    <a:lnTo>
                      <a:pt x="631107" y="1298710"/>
                    </a:lnTo>
                    <a:lnTo>
                      <a:pt x="642369" y="1235101"/>
                    </a:lnTo>
                    <a:lnTo>
                      <a:pt x="651025" y="1175410"/>
                    </a:lnTo>
                    <a:lnTo>
                      <a:pt x="657417" y="1120589"/>
                    </a:lnTo>
                    <a:lnTo>
                      <a:pt x="661888" y="1071589"/>
                    </a:lnTo>
                    <a:lnTo>
                      <a:pt x="664779" y="1029363"/>
                    </a:lnTo>
                    <a:lnTo>
                      <a:pt x="667189" y="969042"/>
                    </a:lnTo>
                    <a:lnTo>
                      <a:pt x="667393" y="952850"/>
                    </a:lnTo>
                    <a:lnTo>
                      <a:pt x="667385" y="947242"/>
                    </a:lnTo>
                    <a:lnTo>
                      <a:pt x="647153" y="834291"/>
                    </a:lnTo>
                    <a:lnTo>
                      <a:pt x="621068" y="730297"/>
                    </a:lnTo>
                    <a:lnTo>
                      <a:pt x="589873" y="634920"/>
                    </a:lnTo>
                    <a:lnTo>
                      <a:pt x="554314" y="547815"/>
                    </a:lnTo>
                    <a:lnTo>
                      <a:pt x="515137" y="468642"/>
                    </a:lnTo>
                    <a:lnTo>
                      <a:pt x="473086" y="397057"/>
                    </a:lnTo>
                    <a:lnTo>
                      <a:pt x="428907" y="332719"/>
                    </a:lnTo>
                    <a:lnTo>
                      <a:pt x="383345" y="275285"/>
                    </a:lnTo>
                    <a:lnTo>
                      <a:pt x="337146" y="224413"/>
                    </a:lnTo>
                    <a:lnTo>
                      <a:pt x="291053" y="179760"/>
                    </a:lnTo>
                    <a:lnTo>
                      <a:pt x="245814" y="140985"/>
                    </a:lnTo>
                    <a:lnTo>
                      <a:pt x="202173" y="107744"/>
                    </a:lnTo>
                    <a:lnTo>
                      <a:pt x="160874" y="79696"/>
                    </a:lnTo>
                    <a:lnTo>
                      <a:pt x="122665" y="56498"/>
                    </a:lnTo>
                    <a:lnTo>
                      <a:pt x="88289" y="37808"/>
                    </a:lnTo>
                    <a:lnTo>
                      <a:pt x="34019" y="12584"/>
                    </a:lnTo>
                    <a:lnTo>
                      <a:pt x="4028" y="12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1" name="bk object 18"/>
              <p:cNvSpPr/>
              <p:nvPr/>
            </p:nvSpPr>
            <p:spPr>
              <a:xfrm>
                <a:off x="798262" y="732992"/>
                <a:ext cx="1520190" cy="1545590"/>
              </a:xfrm>
              <a:custGeom>
                <a:avLst/>
                <a:gdLst/>
                <a:ahLst/>
                <a:cxnLst/>
                <a:rect l="l" t="t" r="r" b="b"/>
                <a:pathLst>
                  <a:path w="1520189" h="1545589">
                    <a:moveTo>
                      <a:pt x="820" y="1503114"/>
                    </a:moveTo>
                    <a:lnTo>
                      <a:pt x="694" y="1505363"/>
                    </a:lnTo>
                    <a:lnTo>
                      <a:pt x="0" y="1534954"/>
                    </a:lnTo>
                    <a:lnTo>
                      <a:pt x="37" y="1545273"/>
                    </a:lnTo>
                    <a:lnTo>
                      <a:pt x="820" y="1503114"/>
                    </a:lnTo>
                    <a:close/>
                  </a:path>
                  <a:path w="1520189" h="1545589">
                    <a:moveTo>
                      <a:pt x="1276047" y="0"/>
                    </a:moveTo>
                    <a:lnTo>
                      <a:pt x="1182981" y="4203"/>
                    </a:lnTo>
                    <a:lnTo>
                      <a:pt x="1080725" y="14886"/>
                    </a:lnTo>
                    <a:lnTo>
                      <a:pt x="971664" y="33811"/>
                    </a:lnTo>
                    <a:lnTo>
                      <a:pt x="858182" y="62739"/>
                    </a:lnTo>
                    <a:lnTo>
                      <a:pt x="742664" y="103434"/>
                    </a:lnTo>
                    <a:lnTo>
                      <a:pt x="627493" y="157658"/>
                    </a:lnTo>
                    <a:lnTo>
                      <a:pt x="515054" y="227173"/>
                    </a:lnTo>
                    <a:lnTo>
                      <a:pt x="407733" y="313741"/>
                    </a:lnTo>
                    <a:lnTo>
                      <a:pt x="307912" y="419126"/>
                    </a:lnTo>
                    <a:lnTo>
                      <a:pt x="217977" y="545089"/>
                    </a:lnTo>
                    <a:lnTo>
                      <a:pt x="140311" y="693394"/>
                    </a:lnTo>
                    <a:lnTo>
                      <a:pt x="77300" y="865802"/>
                    </a:lnTo>
                    <a:lnTo>
                      <a:pt x="31328" y="1064077"/>
                    </a:lnTo>
                    <a:lnTo>
                      <a:pt x="4779" y="1289979"/>
                    </a:lnTo>
                    <a:lnTo>
                      <a:pt x="820" y="1503114"/>
                    </a:lnTo>
                    <a:lnTo>
                      <a:pt x="3332" y="1458550"/>
                    </a:lnTo>
                    <a:lnTo>
                      <a:pt x="9127" y="1396566"/>
                    </a:lnTo>
                    <a:lnTo>
                      <a:pt x="19289" y="1321461"/>
                    </a:lnTo>
                    <a:lnTo>
                      <a:pt x="35032" y="1235286"/>
                    </a:lnTo>
                    <a:lnTo>
                      <a:pt x="57567" y="1140089"/>
                    </a:lnTo>
                    <a:lnTo>
                      <a:pt x="88106" y="1037922"/>
                    </a:lnTo>
                    <a:lnTo>
                      <a:pt x="127862" y="930834"/>
                    </a:lnTo>
                    <a:lnTo>
                      <a:pt x="178045" y="820876"/>
                    </a:lnTo>
                    <a:lnTo>
                      <a:pt x="239869" y="710098"/>
                    </a:lnTo>
                    <a:lnTo>
                      <a:pt x="314545" y="600551"/>
                    </a:lnTo>
                    <a:lnTo>
                      <a:pt x="403286" y="494283"/>
                    </a:lnTo>
                    <a:lnTo>
                      <a:pt x="507302" y="393347"/>
                    </a:lnTo>
                    <a:lnTo>
                      <a:pt x="627807" y="299791"/>
                    </a:lnTo>
                    <a:lnTo>
                      <a:pt x="766012" y="215665"/>
                    </a:lnTo>
                    <a:lnTo>
                      <a:pt x="923129" y="143022"/>
                    </a:lnTo>
                    <a:lnTo>
                      <a:pt x="1100371" y="83909"/>
                    </a:lnTo>
                    <a:lnTo>
                      <a:pt x="1298949" y="40378"/>
                    </a:lnTo>
                    <a:lnTo>
                      <a:pt x="1520075" y="14478"/>
                    </a:lnTo>
                    <a:lnTo>
                      <a:pt x="1508724" y="12724"/>
                    </a:lnTo>
                    <a:lnTo>
                      <a:pt x="1476262" y="8637"/>
                    </a:lnTo>
                    <a:lnTo>
                      <a:pt x="1425072" y="3979"/>
                    </a:lnTo>
                    <a:lnTo>
                      <a:pt x="1357539" y="512"/>
                    </a:lnTo>
                    <a:lnTo>
                      <a:pt x="1276047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" name="bk object 19"/>
              <p:cNvSpPr/>
              <p:nvPr/>
            </p:nvSpPr>
            <p:spPr>
              <a:xfrm>
                <a:off x="907837" y="1023442"/>
                <a:ext cx="1642745" cy="328930"/>
              </a:xfrm>
              <a:custGeom>
                <a:avLst/>
                <a:gdLst/>
                <a:ahLst/>
                <a:cxnLst/>
                <a:rect l="l" t="t" r="r" b="b"/>
                <a:pathLst>
                  <a:path w="1642745" h="328930">
                    <a:moveTo>
                      <a:pt x="0" y="0"/>
                    </a:moveTo>
                    <a:lnTo>
                      <a:pt x="53279" y="37931"/>
                    </a:lnTo>
                    <a:lnTo>
                      <a:pt x="93011" y="63744"/>
                    </a:lnTo>
                    <a:lnTo>
                      <a:pt x="142663" y="93835"/>
                    </a:lnTo>
                    <a:lnTo>
                      <a:pt x="201595" y="126820"/>
                    </a:lnTo>
                    <a:lnTo>
                      <a:pt x="269165" y="161315"/>
                    </a:lnTo>
                    <a:lnTo>
                      <a:pt x="344734" y="195938"/>
                    </a:lnTo>
                    <a:lnTo>
                      <a:pt x="427662" y="229304"/>
                    </a:lnTo>
                    <a:lnTo>
                      <a:pt x="517309" y="260029"/>
                    </a:lnTo>
                    <a:lnTo>
                      <a:pt x="613034" y="286730"/>
                    </a:lnTo>
                    <a:lnTo>
                      <a:pt x="714197" y="308022"/>
                    </a:lnTo>
                    <a:lnTo>
                      <a:pt x="820159" y="322523"/>
                    </a:lnTo>
                    <a:lnTo>
                      <a:pt x="930278" y="328849"/>
                    </a:lnTo>
                    <a:lnTo>
                      <a:pt x="1043916" y="325615"/>
                    </a:lnTo>
                    <a:lnTo>
                      <a:pt x="1160431" y="311438"/>
                    </a:lnTo>
                    <a:lnTo>
                      <a:pt x="1279183" y="284935"/>
                    </a:lnTo>
                    <a:lnTo>
                      <a:pt x="1399534" y="244721"/>
                    </a:lnTo>
                    <a:lnTo>
                      <a:pt x="1473085" y="211186"/>
                    </a:lnTo>
                    <a:lnTo>
                      <a:pt x="875165" y="211186"/>
                    </a:lnTo>
                    <a:lnTo>
                      <a:pt x="767774" y="207492"/>
                    </a:lnTo>
                    <a:lnTo>
                      <a:pt x="657977" y="198726"/>
                    </a:lnTo>
                    <a:lnTo>
                      <a:pt x="546691" y="184182"/>
                    </a:lnTo>
                    <a:lnTo>
                      <a:pt x="434831" y="163150"/>
                    </a:lnTo>
                    <a:lnTo>
                      <a:pt x="323316" y="134924"/>
                    </a:lnTo>
                    <a:lnTo>
                      <a:pt x="213061" y="98796"/>
                    </a:lnTo>
                    <a:lnTo>
                      <a:pt x="104983" y="54057"/>
                    </a:lnTo>
                    <a:lnTo>
                      <a:pt x="0" y="0"/>
                    </a:lnTo>
                    <a:close/>
                  </a:path>
                  <a:path w="1642745" h="328930">
                    <a:moveTo>
                      <a:pt x="1642465" y="117627"/>
                    </a:moveTo>
                    <a:lnTo>
                      <a:pt x="1582133" y="133030"/>
                    </a:lnTo>
                    <a:lnTo>
                      <a:pt x="1537653" y="143123"/>
                    </a:lnTo>
                    <a:lnTo>
                      <a:pt x="1482515" y="154515"/>
                    </a:lnTo>
                    <a:lnTo>
                      <a:pt x="1417638" y="166499"/>
                    </a:lnTo>
                    <a:lnTo>
                      <a:pt x="1343937" y="178367"/>
                    </a:lnTo>
                    <a:lnTo>
                      <a:pt x="1262303" y="189413"/>
                    </a:lnTo>
                    <a:lnTo>
                      <a:pt x="1173731" y="198922"/>
                    </a:lnTo>
                    <a:lnTo>
                      <a:pt x="1079060" y="206194"/>
                    </a:lnTo>
                    <a:lnTo>
                      <a:pt x="979232" y="210518"/>
                    </a:lnTo>
                    <a:lnTo>
                      <a:pt x="875165" y="211186"/>
                    </a:lnTo>
                    <a:lnTo>
                      <a:pt x="1473085" y="211186"/>
                    </a:lnTo>
                    <a:lnTo>
                      <a:pt x="1520846" y="189410"/>
                    </a:lnTo>
                    <a:lnTo>
                      <a:pt x="1642465" y="117627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6" name="bk object 20"/>
              <p:cNvSpPr/>
              <p:nvPr/>
            </p:nvSpPr>
            <p:spPr>
              <a:xfrm>
                <a:off x="700370" y="1230909"/>
                <a:ext cx="1769110" cy="1014730"/>
              </a:xfrm>
              <a:custGeom>
                <a:avLst/>
                <a:gdLst/>
                <a:ahLst/>
                <a:cxnLst/>
                <a:rect l="l" t="t" r="r" b="b"/>
                <a:pathLst>
                  <a:path w="1769110" h="1014730">
                    <a:moveTo>
                      <a:pt x="0" y="0"/>
                    </a:moveTo>
                    <a:lnTo>
                      <a:pt x="78777" y="210379"/>
                    </a:lnTo>
                    <a:lnTo>
                      <a:pt x="167918" y="390957"/>
                    </a:lnTo>
                    <a:lnTo>
                      <a:pt x="265866" y="543789"/>
                    </a:lnTo>
                    <a:lnTo>
                      <a:pt x="371062" y="670932"/>
                    </a:lnTo>
                    <a:lnTo>
                      <a:pt x="481951" y="774441"/>
                    </a:lnTo>
                    <a:lnTo>
                      <a:pt x="596973" y="856373"/>
                    </a:lnTo>
                    <a:lnTo>
                      <a:pt x="714571" y="918782"/>
                    </a:lnTo>
                    <a:lnTo>
                      <a:pt x="833189" y="963726"/>
                    </a:lnTo>
                    <a:lnTo>
                      <a:pt x="951268" y="993259"/>
                    </a:lnTo>
                    <a:lnTo>
                      <a:pt x="1067250" y="1009438"/>
                    </a:lnTo>
                    <a:lnTo>
                      <a:pt x="1179579" y="1014319"/>
                    </a:lnTo>
                    <a:lnTo>
                      <a:pt x="1286697" y="1009958"/>
                    </a:lnTo>
                    <a:lnTo>
                      <a:pt x="1387045" y="998410"/>
                    </a:lnTo>
                    <a:lnTo>
                      <a:pt x="1479067" y="981732"/>
                    </a:lnTo>
                    <a:lnTo>
                      <a:pt x="1530685" y="969318"/>
                    </a:lnTo>
                    <a:lnTo>
                      <a:pt x="1301323" y="969318"/>
                    </a:lnTo>
                    <a:lnTo>
                      <a:pt x="1159559" y="955183"/>
                    </a:lnTo>
                    <a:lnTo>
                      <a:pt x="1025147" y="924372"/>
                    </a:lnTo>
                    <a:lnTo>
                      <a:pt x="898247" y="879150"/>
                    </a:lnTo>
                    <a:lnTo>
                      <a:pt x="779018" y="821779"/>
                    </a:lnTo>
                    <a:lnTo>
                      <a:pt x="667620" y="754522"/>
                    </a:lnTo>
                    <a:lnTo>
                      <a:pt x="564215" y="679642"/>
                    </a:lnTo>
                    <a:lnTo>
                      <a:pt x="468961" y="599401"/>
                    </a:lnTo>
                    <a:lnTo>
                      <a:pt x="382020" y="516063"/>
                    </a:lnTo>
                    <a:lnTo>
                      <a:pt x="303550" y="431891"/>
                    </a:lnTo>
                    <a:lnTo>
                      <a:pt x="233713" y="349146"/>
                    </a:lnTo>
                    <a:lnTo>
                      <a:pt x="172668" y="270092"/>
                    </a:lnTo>
                    <a:lnTo>
                      <a:pt x="120575" y="196992"/>
                    </a:lnTo>
                    <a:lnTo>
                      <a:pt x="77595" y="132109"/>
                    </a:lnTo>
                    <a:lnTo>
                      <a:pt x="43887" y="77705"/>
                    </a:lnTo>
                    <a:lnTo>
                      <a:pt x="19612" y="36044"/>
                    </a:lnTo>
                    <a:lnTo>
                      <a:pt x="4929" y="9388"/>
                    </a:lnTo>
                    <a:lnTo>
                      <a:pt x="0" y="0"/>
                    </a:lnTo>
                    <a:close/>
                  </a:path>
                  <a:path w="1769110" h="1014730">
                    <a:moveTo>
                      <a:pt x="1769122" y="889050"/>
                    </a:moveTo>
                    <a:lnTo>
                      <a:pt x="1606265" y="938515"/>
                    </a:lnTo>
                    <a:lnTo>
                      <a:pt x="1450278" y="964517"/>
                    </a:lnTo>
                    <a:lnTo>
                      <a:pt x="1301323" y="969318"/>
                    </a:lnTo>
                    <a:lnTo>
                      <a:pt x="1530685" y="969318"/>
                    </a:lnTo>
                    <a:lnTo>
                      <a:pt x="1631902" y="941207"/>
                    </a:lnTo>
                    <a:lnTo>
                      <a:pt x="1689599" y="921472"/>
                    </a:lnTo>
                    <a:lnTo>
                      <a:pt x="1732740" y="904831"/>
                    </a:lnTo>
                    <a:lnTo>
                      <a:pt x="1759767" y="893338"/>
                    </a:lnTo>
                    <a:lnTo>
                      <a:pt x="1769122" y="889050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7" name="bk object 21"/>
              <p:cNvSpPr/>
              <p:nvPr/>
            </p:nvSpPr>
            <p:spPr>
              <a:xfrm>
                <a:off x="1073039" y="1185621"/>
                <a:ext cx="1584960" cy="1365250"/>
              </a:xfrm>
              <a:custGeom>
                <a:avLst/>
                <a:gdLst/>
                <a:ahLst/>
                <a:cxnLst/>
                <a:rect l="l" t="t" r="r" b="b"/>
                <a:pathLst>
                  <a:path w="1584960" h="1365250">
                    <a:moveTo>
                      <a:pt x="1584629" y="0"/>
                    </a:moveTo>
                    <a:lnTo>
                      <a:pt x="1576998" y="38164"/>
                    </a:lnTo>
                    <a:lnTo>
                      <a:pt x="1566433" y="82778"/>
                    </a:lnTo>
                    <a:lnTo>
                      <a:pt x="1550454" y="141664"/>
                    </a:lnTo>
                    <a:lnTo>
                      <a:pt x="1528378" y="212762"/>
                    </a:lnTo>
                    <a:lnTo>
                      <a:pt x="1499520" y="294010"/>
                    </a:lnTo>
                    <a:lnTo>
                      <a:pt x="1463195" y="383346"/>
                    </a:lnTo>
                    <a:lnTo>
                      <a:pt x="1418719" y="478711"/>
                    </a:lnTo>
                    <a:lnTo>
                      <a:pt x="1365406" y="578041"/>
                    </a:lnTo>
                    <a:lnTo>
                      <a:pt x="1302573" y="679276"/>
                    </a:lnTo>
                    <a:lnTo>
                      <a:pt x="1229535" y="780356"/>
                    </a:lnTo>
                    <a:lnTo>
                      <a:pt x="1145608" y="879217"/>
                    </a:lnTo>
                    <a:lnTo>
                      <a:pt x="1050105" y="973800"/>
                    </a:lnTo>
                    <a:lnTo>
                      <a:pt x="942344" y="1062042"/>
                    </a:lnTo>
                    <a:lnTo>
                      <a:pt x="821639" y="1141883"/>
                    </a:lnTo>
                    <a:lnTo>
                      <a:pt x="687306" y="1211262"/>
                    </a:lnTo>
                    <a:lnTo>
                      <a:pt x="538660" y="1268116"/>
                    </a:lnTo>
                    <a:lnTo>
                      <a:pt x="375017" y="1310385"/>
                    </a:lnTo>
                    <a:lnTo>
                      <a:pt x="195692" y="1336008"/>
                    </a:lnTo>
                    <a:lnTo>
                      <a:pt x="0" y="1342923"/>
                    </a:lnTo>
                    <a:lnTo>
                      <a:pt x="10172" y="1344938"/>
                    </a:lnTo>
                    <a:lnTo>
                      <a:pt x="39381" y="1349852"/>
                    </a:lnTo>
                    <a:lnTo>
                      <a:pt x="85666" y="1355970"/>
                    </a:lnTo>
                    <a:lnTo>
                      <a:pt x="147065" y="1361593"/>
                    </a:lnTo>
                    <a:lnTo>
                      <a:pt x="221618" y="1365025"/>
                    </a:lnTo>
                    <a:lnTo>
                      <a:pt x="307362" y="1364571"/>
                    </a:lnTo>
                    <a:lnTo>
                      <a:pt x="402338" y="1358533"/>
                    </a:lnTo>
                    <a:lnTo>
                      <a:pt x="504582" y="1345215"/>
                    </a:lnTo>
                    <a:lnTo>
                      <a:pt x="612135" y="1322921"/>
                    </a:lnTo>
                    <a:lnTo>
                      <a:pt x="723034" y="1289953"/>
                    </a:lnTo>
                    <a:lnTo>
                      <a:pt x="835319" y="1244615"/>
                    </a:lnTo>
                    <a:lnTo>
                      <a:pt x="947029" y="1185211"/>
                    </a:lnTo>
                    <a:lnTo>
                      <a:pt x="1056202" y="1110044"/>
                    </a:lnTo>
                    <a:lnTo>
                      <a:pt x="1160876" y="1017417"/>
                    </a:lnTo>
                    <a:lnTo>
                      <a:pt x="1259091" y="905634"/>
                    </a:lnTo>
                    <a:lnTo>
                      <a:pt x="1348885" y="772999"/>
                    </a:lnTo>
                    <a:lnTo>
                      <a:pt x="1428297" y="617814"/>
                    </a:lnTo>
                    <a:lnTo>
                      <a:pt x="1495366" y="438384"/>
                    </a:lnTo>
                    <a:lnTo>
                      <a:pt x="1548131" y="233011"/>
                    </a:lnTo>
                    <a:lnTo>
                      <a:pt x="1584629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8" name="object 6"/>
              <p:cNvSpPr/>
              <p:nvPr/>
            </p:nvSpPr>
            <p:spPr>
              <a:xfrm>
                <a:off x="1120242" y="676770"/>
                <a:ext cx="903605" cy="1850389"/>
              </a:xfrm>
              <a:custGeom>
                <a:avLst/>
                <a:gdLst/>
                <a:ahLst/>
                <a:cxnLst/>
                <a:rect l="l" t="t" r="r" b="b"/>
                <a:pathLst>
                  <a:path w="903605" h="1850389">
                    <a:moveTo>
                      <a:pt x="7521" y="0"/>
                    </a:moveTo>
                    <a:lnTo>
                      <a:pt x="6543" y="9885"/>
                    </a:lnTo>
                    <a:lnTo>
                      <a:pt x="4286" y="38436"/>
                    </a:lnTo>
                    <a:lnTo>
                      <a:pt x="1766" y="83990"/>
                    </a:lnTo>
                    <a:lnTo>
                      <a:pt x="0" y="144886"/>
                    </a:lnTo>
                    <a:lnTo>
                      <a:pt x="2" y="219464"/>
                    </a:lnTo>
                    <a:lnTo>
                      <a:pt x="2791" y="306062"/>
                    </a:lnTo>
                    <a:lnTo>
                      <a:pt x="9381" y="403020"/>
                    </a:lnTo>
                    <a:lnTo>
                      <a:pt x="20789" y="508676"/>
                    </a:lnTo>
                    <a:lnTo>
                      <a:pt x="38030" y="621369"/>
                    </a:lnTo>
                    <a:lnTo>
                      <a:pt x="62121" y="739438"/>
                    </a:lnTo>
                    <a:lnTo>
                      <a:pt x="94079" y="861222"/>
                    </a:lnTo>
                    <a:lnTo>
                      <a:pt x="134918" y="985061"/>
                    </a:lnTo>
                    <a:lnTo>
                      <a:pt x="185655" y="1109292"/>
                    </a:lnTo>
                    <a:lnTo>
                      <a:pt x="247307" y="1232256"/>
                    </a:lnTo>
                    <a:lnTo>
                      <a:pt x="320889" y="1352290"/>
                    </a:lnTo>
                    <a:lnTo>
                      <a:pt x="407417" y="1467734"/>
                    </a:lnTo>
                    <a:lnTo>
                      <a:pt x="507908" y="1576927"/>
                    </a:lnTo>
                    <a:lnTo>
                      <a:pt x="623377" y="1678208"/>
                    </a:lnTo>
                    <a:lnTo>
                      <a:pt x="754841" y="1769916"/>
                    </a:lnTo>
                    <a:lnTo>
                      <a:pt x="903315" y="1850389"/>
                    </a:lnTo>
                    <a:lnTo>
                      <a:pt x="897172" y="1846425"/>
                    </a:lnTo>
                    <a:lnTo>
                      <a:pt x="879563" y="1834390"/>
                    </a:lnTo>
                    <a:lnTo>
                      <a:pt x="814882" y="1785280"/>
                    </a:lnTo>
                    <a:lnTo>
                      <a:pt x="770275" y="1747786"/>
                    </a:lnTo>
                    <a:lnTo>
                      <a:pt x="719134" y="1701388"/>
                    </a:lnTo>
                    <a:lnTo>
                      <a:pt x="662693" y="1645877"/>
                    </a:lnTo>
                    <a:lnTo>
                      <a:pt x="602184" y="1581045"/>
                    </a:lnTo>
                    <a:lnTo>
                      <a:pt x="538839" y="1506682"/>
                    </a:lnTo>
                    <a:lnTo>
                      <a:pt x="473892" y="1422580"/>
                    </a:lnTo>
                    <a:lnTo>
                      <a:pt x="408575" y="1328531"/>
                    </a:lnTo>
                    <a:lnTo>
                      <a:pt x="344122" y="1224325"/>
                    </a:lnTo>
                    <a:lnTo>
                      <a:pt x="281765" y="1109754"/>
                    </a:lnTo>
                    <a:lnTo>
                      <a:pt x="222738" y="984610"/>
                    </a:lnTo>
                    <a:lnTo>
                      <a:pt x="168272" y="848682"/>
                    </a:lnTo>
                    <a:lnTo>
                      <a:pt x="119601" y="701763"/>
                    </a:lnTo>
                    <a:lnTo>
                      <a:pt x="77957" y="543644"/>
                    </a:lnTo>
                    <a:lnTo>
                      <a:pt x="44574" y="374117"/>
                    </a:lnTo>
                    <a:lnTo>
                      <a:pt x="20684" y="192971"/>
                    </a:lnTo>
                    <a:lnTo>
                      <a:pt x="752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9" name="object 3"/>
              <p:cNvSpPr/>
              <p:nvPr/>
            </p:nvSpPr>
            <p:spPr>
              <a:xfrm>
                <a:off x="1261659" y="548589"/>
                <a:ext cx="688975" cy="2056764"/>
              </a:xfrm>
              <a:custGeom>
                <a:avLst/>
                <a:gdLst/>
                <a:ahLst/>
                <a:cxnLst/>
                <a:rect l="l" t="t" r="r" b="b"/>
                <a:pathLst>
                  <a:path w="688975" h="2056764">
                    <a:moveTo>
                      <a:pt x="449211" y="0"/>
                    </a:moveTo>
                    <a:lnTo>
                      <a:pt x="473981" y="68522"/>
                    </a:lnTo>
                    <a:lnTo>
                      <a:pt x="489599" y="119491"/>
                    </a:lnTo>
                    <a:lnTo>
                      <a:pt x="506618" y="183068"/>
                    </a:lnTo>
                    <a:lnTo>
                      <a:pt x="523671" y="258381"/>
                    </a:lnTo>
                    <a:lnTo>
                      <a:pt x="539389" y="344558"/>
                    </a:lnTo>
                    <a:lnTo>
                      <a:pt x="552406" y="440725"/>
                    </a:lnTo>
                    <a:lnTo>
                      <a:pt x="561353" y="546010"/>
                    </a:lnTo>
                    <a:lnTo>
                      <a:pt x="564862" y="659541"/>
                    </a:lnTo>
                    <a:lnTo>
                      <a:pt x="561566" y="780443"/>
                    </a:lnTo>
                    <a:lnTo>
                      <a:pt x="550098" y="907845"/>
                    </a:lnTo>
                    <a:lnTo>
                      <a:pt x="529089" y="1040874"/>
                    </a:lnTo>
                    <a:lnTo>
                      <a:pt x="497171" y="1178656"/>
                    </a:lnTo>
                    <a:lnTo>
                      <a:pt x="452978" y="1320320"/>
                    </a:lnTo>
                    <a:lnTo>
                      <a:pt x="395140" y="1464992"/>
                    </a:lnTo>
                    <a:lnTo>
                      <a:pt x="322292" y="1611799"/>
                    </a:lnTo>
                    <a:lnTo>
                      <a:pt x="233064" y="1759870"/>
                    </a:lnTo>
                    <a:lnTo>
                      <a:pt x="126089" y="1908330"/>
                    </a:lnTo>
                    <a:lnTo>
                      <a:pt x="0" y="2056307"/>
                    </a:lnTo>
                    <a:lnTo>
                      <a:pt x="8485" y="2049380"/>
                    </a:lnTo>
                    <a:lnTo>
                      <a:pt x="69398" y="1995651"/>
                    </a:lnTo>
                    <a:lnTo>
                      <a:pt x="117174" y="1949979"/>
                    </a:lnTo>
                    <a:lnTo>
                      <a:pt x="173396" y="1892520"/>
                    </a:lnTo>
                    <a:lnTo>
                      <a:pt x="235740" y="1823839"/>
                    </a:lnTo>
                    <a:lnTo>
                      <a:pt x="301880" y="1744501"/>
                    </a:lnTo>
                    <a:lnTo>
                      <a:pt x="369491" y="1655069"/>
                    </a:lnTo>
                    <a:lnTo>
                      <a:pt x="436248" y="1556108"/>
                    </a:lnTo>
                    <a:lnTo>
                      <a:pt x="499825" y="1448182"/>
                    </a:lnTo>
                    <a:lnTo>
                      <a:pt x="557899" y="1331856"/>
                    </a:lnTo>
                    <a:lnTo>
                      <a:pt x="608142" y="1207693"/>
                    </a:lnTo>
                    <a:lnTo>
                      <a:pt x="648231" y="1076258"/>
                    </a:lnTo>
                    <a:lnTo>
                      <a:pt x="675840" y="938116"/>
                    </a:lnTo>
                    <a:lnTo>
                      <a:pt x="688644" y="793830"/>
                    </a:lnTo>
                    <a:lnTo>
                      <a:pt x="684319" y="643965"/>
                    </a:lnTo>
                    <a:lnTo>
                      <a:pt x="660537" y="489085"/>
                    </a:lnTo>
                    <a:lnTo>
                      <a:pt x="614976" y="329755"/>
                    </a:lnTo>
                    <a:lnTo>
                      <a:pt x="545309" y="166538"/>
                    </a:lnTo>
                    <a:lnTo>
                      <a:pt x="44921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0" name="bk object 17"/>
              <p:cNvSpPr/>
              <p:nvPr/>
            </p:nvSpPr>
            <p:spPr>
              <a:xfrm>
                <a:off x="2291458" y="694662"/>
                <a:ext cx="90805" cy="9017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1" name="object 9"/>
              <p:cNvSpPr/>
              <p:nvPr/>
            </p:nvSpPr>
            <p:spPr>
              <a:xfrm>
                <a:off x="772465" y="2174830"/>
                <a:ext cx="405130" cy="40513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2" name="object 10"/>
              <p:cNvSpPr/>
              <p:nvPr/>
            </p:nvSpPr>
            <p:spPr>
              <a:xfrm>
                <a:off x="1983695" y="2452574"/>
                <a:ext cx="263525" cy="26289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3" name="object 11"/>
              <p:cNvSpPr/>
              <p:nvPr/>
            </p:nvSpPr>
            <p:spPr>
              <a:xfrm>
                <a:off x="1565130" y="432211"/>
                <a:ext cx="194310" cy="19431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4" name="object 15"/>
              <p:cNvSpPr/>
              <p:nvPr/>
            </p:nvSpPr>
            <p:spPr>
              <a:xfrm>
                <a:off x="598488" y="922194"/>
                <a:ext cx="349885" cy="349885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7" name="object 16"/>
              <p:cNvSpPr/>
              <p:nvPr/>
            </p:nvSpPr>
            <p:spPr>
              <a:xfrm>
                <a:off x="2439509" y="2004129"/>
                <a:ext cx="216535" cy="21590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8" name="object 12"/>
              <p:cNvSpPr/>
              <p:nvPr/>
            </p:nvSpPr>
            <p:spPr>
              <a:xfrm>
                <a:off x="1694618" y="1126556"/>
                <a:ext cx="411480" cy="41148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9" name="object 7"/>
              <p:cNvSpPr/>
              <p:nvPr/>
            </p:nvSpPr>
            <p:spPr>
              <a:xfrm>
                <a:off x="1095003" y="657286"/>
                <a:ext cx="73660" cy="73025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0" name="object 13"/>
              <p:cNvSpPr/>
              <p:nvPr/>
            </p:nvSpPr>
            <p:spPr>
              <a:xfrm>
                <a:off x="2502621" y="1005472"/>
                <a:ext cx="216535" cy="215900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1" name="object 14"/>
              <p:cNvSpPr/>
              <p:nvPr/>
            </p:nvSpPr>
            <p:spPr>
              <a:xfrm>
                <a:off x="1861260" y="481948"/>
                <a:ext cx="129539" cy="128905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6" name="Rectangle 25"/>
            <p:cNvSpPr/>
            <p:nvPr/>
          </p:nvSpPr>
          <p:spPr>
            <a:xfrm>
              <a:off x="7919274" y="5901000"/>
              <a:ext cx="1199367" cy="7694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b="0" i="0" u="none" strike="noStrike" baseline="0">
                  <a:ln>
                    <a:solidFill>
                      <a:schemeClr val="tx1"/>
                    </a:solidFill>
                  </a:ln>
                  <a:solidFill>
                    <a:srgbClr val="005E9F"/>
                  </a:solidFill>
                  <a:effectLst/>
                  <a:latin typeface="Cousine" panose="02070409020205020404" pitchFamily="49" charset="0"/>
                </a:rPr>
                <a:t>CDS</a:t>
              </a:r>
              <a:endParaRPr lang="en-US" sz="1000">
                <a:ln>
                  <a:solidFill>
                    <a:schemeClr val="tx1"/>
                  </a:solidFill>
                </a:ln>
                <a:effectLst/>
              </a:endParaRPr>
            </a:p>
          </p:txBody>
        </p:sp>
        <p:sp>
          <p:nvSpPr>
            <p:cNvPr id="27" name="object 19"/>
            <p:cNvSpPr/>
            <p:nvPr/>
          </p:nvSpPr>
          <p:spPr>
            <a:xfrm>
              <a:off x="7326039" y="6618271"/>
              <a:ext cx="1718561" cy="0"/>
            </a:xfrm>
            <a:custGeom>
              <a:avLst/>
              <a:gdLst/>
              <a:ahLst/>
              <a:cxnLst/>
              <a:rect l="l" t="t" r="r" b="b"/>
              <a:pathLst>
                <a:path w="2921634">
                  <a:moveTo>
                    <a:pt x="0" y="0"/>
                  </a:moveTo>
                  <a:lnTo>
                    <a:pt x="2921203" y="0"/>
                  </a:lnTo>
                </a:path>
              </a:pathLst>
            </a:custGeom>
            <a:ln w="712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54124" y="6585682"/>
              <a:ext cx="187807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>
                  <a:solidFill>
                    <a:schemeClr val="tx1"/>
                  </a:solidFill>
                  <a:latin typeface="Economica"/>
                  <a:cs typeface="Economica"/>
                </a:rPr>
                <a:t>De</a:t>
              </a:r>
              <a:r>
                <a:rPr lang="en-IN" sz="900" spc="-15">
                  <a:solidFill>
                    <a:schemeClr val="tx1"/>
                  </a:solidFill>
                  <a:latin typeface="Economica"/>
                  <a:cs typeface="Economica"/>
                </a:rPr>
                <a:t>p</a:t>
              </a:r>
              <a:r>
                <a:rPr lang="en-IN" sz="900">
                  <a:solidFill>
                    <a:schemeClr val="tx1"/>
                  </a:solidFill>
                  <a:latin typeface="Economica"/>
                  <a:cs typeface="Economica"/>
                </a:rPr>
                <a:t>a</a:t>
              </a:r>
              <a:r>
                <a:rPr lang="en-IN" sz="900" spc="10">
                  <a:solidFill>
                    <a:schemeClr val="tx1"/>
                  </a:solidFill>
                  <a:latin typeface="Economica"/>
                  <a:cs typeface="Economica"/>
                </a:rPr>
                <a:t>r</a:t>
              </a:r>
              <a:r>
                <a:rPr lang="en-IN" sz="900">
                  <a:solidFill>
                    <a:schemeClr val="tx1"/>
                  </a:solidFill>
                  <a:latin typeface="Economica"/>
                  <a:cs typeface="Economica"/>
                </a:rPr>
                <a:t>tment of Computa</a:t>
              </a:r>
              <a:r>
                <a:rPr lang="en-IN" sz="900" spc="-10">
                  <a:solidFill>
                    <a:schemeClr val="tx1"/>
                  </a:solidFill>
                  <a:latin typeface="Economica"/>
                  <a:cs typeface="Economica"/>
                </a:rPr>
                <a:t>t</a:t>
              </a:r>
              <a:r>
                <a:rPr lang="en-IN" sz="900">
                  <a:solidFill>
                    <a:schemeClr val="tx1"/>
                  </a:solidFill>
                  <a:latin typeface="Economica"/>
                  <a:cs typeface="Economica"/>
                </a:rPr>
                <a:t>ional and Data S</a:t>
              </a:r>
              <a:r>
                <a:rPr lang="en-IN" sz="900" spc="-30">
                  <a:solidFill>
                    <a:schemeClr val="tx1"/>
                  </a:solidFill>
                  <a:latin typeface="Economica"/>
                  <a:cs typeface="Economica"/>
                </a:rPr>
                <a:t>c</a:t>
              </a:r>
              <a:r>
                <a:rPr lang="en-IN" sz="900">
                  <a:solidFill>
                    <a:schemeClr val="tx1"/>
                  </a:solidFill>
                  <a:latin typeface="Economica"/>
                  <a:cs typeface="Economica"/>
                </a:rPr>
                <a:t>iences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5460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0815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530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10308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</a:lstStyle>
          <a:p>
            <a:fld id="{310AEBF3-72F9-474C-876E-94EDC4C97D61}" type="datetime5">
              <a:rPr lang="en-US" smtClean="0"/>
              <a:t>26-Mar-24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28800" y="6356351"/>
            <a:ext cx="558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11532" y="6356351"/>
            <a:ext cx="9038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</a:lstStyle>
          <a:p>
            <a:fld id="{9EFCAA85-8796-4B17-9CA3-4CB18724E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71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  <p:sldLayoutId id="2147483667" r:id="rId5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/>
          </a:solidFill>
          <a:latin typeface="Arvo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Char char="‣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Courier New" panose="02070309020205020404" pitchFamily="49" charset="0"/>
        <a:buChar char="o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400"/>
              <a:t>Automated extraction of optimal visual prompts for foundational models in medical image segmentation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/>
              <a:t>Presented by</a:t>
            </a:r>
          </a:p>
          <a:p>
            <a:pPr algn="l"/>
            <a:r>
              <a:rPr lang="en-US" sz="2000"/>
              <a:t>1. Dhamale Vivek Shrikrishna (23-1-22864)</a:t>
            </a:r>
          </a:p>
          <a:p>
            <a:pPr algn="l"/>
            <a:r>
              <a:rPr lang="en-US" sz="2000"/>
              <a:t>2. Pawar Rushikesh Gajanansa (23-1-22581)</a:t>
            </a:r>
          </a:p>
          <a:p>
            <a:pPr algn="l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846625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C95FC-76A8-96C4-3E73-7943464A6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Implementation of </a:t>
            </a:r>
            <a:r>
              <a:rPr lang="en-US" sz="4400" err="1"/>
              <a:t>BreastSAM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68FD3-652E-6E26-597A-C248EB66F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SAM model details:</a:t>
            </a:r>
          </a:p>
          <a:p>
            <a:pPr lvl="1"/>
            <a:r>
              <a:rPr lang="en-IN"/>
              <a:t>3 different encoders: </a:t>
            </a:r>
            <a:r>
              <a:rPr lang="en-IN" err="1"/>
              <a:t>ViT</a:t>
            </a:r>
            <a:r>
              <a:rPr lang="en-IN"/>
              <a:t>-B (91M), </a:t>
            </a:r>
            <a:r>
              <a:rPr lang="en-IN" err="1"/>
              <a:t>ViT</a:t>
            </a:r>
            <a:r>
              <a:rPr lang="en-IN"/>
              <a:t>-L (308M),  and </a:t>
            </a:r>
            <a:r>
              <a:rPr lang="en-IN" err="1"/>
              <a:t>ViT</a:t>
            </a:r>
            <a:r>
              <a:rPr lang="en-IN"/>
              <a:t>-H (636M)</a:t>
            </a:r>
          </a:p>
          <a:p>
            <a:pPr lvl="1"/>
            <a:r>
              <a:rPr lang="en-IN"/>
              <a:t>As per </a:t>
            </a:r>
            <a:r>
              <a:rPr lang="en-IN" err="1"/>
              <a:t>BreastSAM</a:t>
            </a:r>
            <a:r>
              <a:rPr lang="en-IN"/>
              <a:t>, </a:t>
            </a:r>
            <a:r>
              <a:rPr lang="en-IN" err="1"/>
              <a:t>ViT</a:t>
            </a:r>
            <a:r>
              <a:rPr lang="en-IN"/>
              <a:t>-L performs best, Hence we used </a:t>
            </a:r>
            <a:r>
              <a:rPr lang="en-IN" err="1"/>
              <a:t>ViT</a:t>
            </a:r>
            <a:r>
              <a:rPr lang="en-IN"/>
              <a:t>-L (308M) </a:t>
            </a:r>
          </a:p>
          <a:p>
            <a:pPr lvl="1"/>
            <a:r>
              <a:rPr lang="en-IN" err="1"/>
              <a:t>ViT</a:t>
            </a:r>
            <a:r>
              <a:rPr lang="en-IN"/>
              <a:t>-L details</a:t>
            </a:r>
          </a:p>
          <a:p>
            <a:pPr lvl="2"/>
            <a:r>
              <a:rPr lang="pt-BR"/>
              <a:t>encoder_embed_dim=1024,</a:t>
            </a:r>
          </a:p>
          <a:p>
            <a:pPr lvl="2"/>
            <a:r>
              <a:rPr lang="pt-BR"/>
              <a:t>encoder_depth=24,</a:t>
            </a:r>
          </a:p>
          <a:p>
            <a:pPr lvl="2"/>
            <a:r>
              <a:rPr lang="pt-BR"/>
              <a:t>encoder_num_heads=16,</a:t>
            </a:r>
            <a:endParaRPr lang="en-IN"/>
          </a:p>
          <a:p>
            <a:pPr marL="457200" lvl="1" indent="0">
              <a:buNone/>
            </a:pP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28464-EB02-981A-F464-EE1D82328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EDC8-2F4A-4428-8F92-1BC2DC94C669}" type="datetime5">
              <a:rPr lang="en-US" smtClean="0"/>
              <a:t>26-Mar-24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4E916-EB1A-10F3-2413-56E7D574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29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0C509-BDA7-833B-9EBE-1D39AB02E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Results and Discussion of </a:t>
            </a:r>
            <a:r>
              <a:rPr lang="en-IN" err="1"/>
              <a:t>BreastSAM</a:t>
            </a:r>
            <a:r>
              <a:rPr lang="en-IN"/>
              <a:t> (our </a:t>
            </a:r>
            <a:r>
              <a:rPr lang="en-IN" err="1"/>
              <a:t>impl</a:t>
            </a:r>
            <a:r>
              <a:rPr lang="en-IN"/>
              <a:t>.)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369945C-9F5D-4E32-2E2B-A9DA2A4E39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8144262"/>
              </p:ext>
            </p:extLst>
          </p:nvPr>
        </p:nvGraphicFramePr>
        <p:xfrm>
          <a:off x="628650" y="1825625"/>
          <a:ext cx="7886700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7340">
                  <a:extLst>
                    <a:ext uri="{9D8B030D-6E8A-4147-A177-3AD203B41FA5}">
                      <a16:colId xmlns:a16="http://schemas.microsoft.com/office/drawing/2014/main" val="2883009167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3163925152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834965748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130721190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1085822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Type of </a:t>
                      </a:r>
                      <a:r>
                        <a:rPr lang="en-IN" err="1"/>
                        <a:t>Tumor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Prompt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err="1"/>
                        <a:t>Avg</a:t>
                      </a:r>
                      <a:r>
                        <a:rPr lang="en-IN"/>
                        <a:t> Dice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err="1"/>
                        <a:t>Avg</a:t>
                      </a:r>
                      <a:r>
                        <a:rPr lang="en-IN"/>
                        <a:t> IOU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err="1"/>
                        <a:t>Avg</a:t>
                      </a:r>
                      <a:r>
                        <a:rPr lang="en-IN"/>
                        <a:t> Pixel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609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Benign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0.8966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0.8219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0.7751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371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Malignant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0.848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0.7496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0.7083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735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Benign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Box + 1 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0.6989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0.5974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0.644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093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Malignant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Box + 1 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0.7903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0.6829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0.677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54169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00200-9295-8B3A-A1BE-B26FE3680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EDC8-2F4A-4428-8F92-1BC2DC94C669}" type="datetime5">
              <a:rPr lang="en-US" smtClean="0"/>
              <a:t>26-Mar-24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2F025B-055C-932E-41FF-64639652D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11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935FEF-F099-2268-668E-8DAA77BF6362}"/>
              </a:ext>
            </a:extLst>
          </p:cNvPr>
          <p:cNvSpPr txBox="1"/>
          <p:nvPr/>
        </p:nvSpPr>
        <p:spPr>
          <a:xfrm>
            <a:off x="698015" y="4914027"/>
            <a:ext cx="76711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/>
              <a:t>Box prompt results are similar to </a:t>
            </a:r>
            <a:r>
              <a:rPr lang="en-IN" err="1"/>
              <a:t>BreastSAM</a:t>
            </a:r>
            <a:r>
              <a:rPr lang="en-IN"/>
              <a:t> box results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/>
              <a:t>BUT </a:t>
            </a:r>
            <a:r>
              <a:rPr lang="en-IN" err="1"/>
              <a:t>box+point</a:t>
            </a:r>
            <a:r>
              <a:rPr lang="en-IN"/>
              <a:t> is given, performance </a:t>
            </a:r>
            <a:r>
              <a:rPr lang="en-IN" err="1"/>
              <a:t>doesnot</a:t>
            </a:r>
            <a:r>
              <a:rPr lang="en-IN"/>
              <a:t> match </a:t>
            </a:r>
            <a:r>
              <a:rPr lang="en-IN" err="1"/>
              <a:t>BreastSAM</a:t>
            </a:r>
            <a:r>
              <a:rPr lang="en-IN"/>
              <a:t>,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/>
              <a:t>Reason could be, Their point generation process is random inside mask, our is </a:t>
            </a:r>
            <a:r>
              <a:rPr lang="en-IN" err="1"/>
              <a:t>center</a:t>
            </a:r>
            <a:r>
              <a:rPr lang="en-IN"/>
              <a:t> point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326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0C509-BDA7-833B-9EBE-1D39AB02E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Results and Discussion of </a:t>
            </a:r>
            <a:r>
              <a:rPr lang="en-IN" err="1"/>
              <a:t>BreastSAM</a:t>
            </a:r>
            <a:r>
              <a:rPr lang="en-IN"/>
              <a:t> (our </a:t>
            </a:r>
            <a:r>
              <a:rPr lang="en-IN" err="1"/>
              <a:t>impl</a:t>
            </a:r>
            <a:r>
              <a:rPr lang="en-IN"/>
              <a:t>.)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00200-9295-8B3A-A1BE-B26FE3680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EDC8-2F4A-4428-8F92-1BC2DC94C669}" type="datetime5">
              <a:rPr lang="en-US" smtClean="0"/>
              <a:t>26-Mar-24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2F025B-055C-932E-41FF-64639652D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12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ECF7F2-75C3-1BA7-E96E-9B86E176A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269" y="1779673"/>
            <a:ext cx="8097664" cy="4530726"/>
          </a:xfrm>
        </p:spPr>
        <p:txBody>
          <a:bodyPr/>
          <a:lstStyle/>
          <a:p>
            <a:r>
              <a:rPr lang="en-IN"/>
              <a:t>Some worst performing samples(Box +Point prompt)</a:t>
            </a:r>
          </a:p>
          <a:p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8AC163-129E-5F65-54F7-538429EFBCF0}"/>
              </a:ext>
            </a:extLst>
          </p:cNvPr>
          <p:cNvSpPr txBox="1"/>
          <p:nvPr/>
        </p:nvSpPr>
        <p:spPr>
          <a:xfrm>
            <a:off x="870957" y="5476811"/>
            <a:ext cx="7826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Possible Solution: Although Annotations won’t be present at inference, box prompt + multiple foreground points could make robust segmentation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D06E4C3B-052E-AF08-AE16-E2F8C854A7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8" t="37593" r="9537" b="38796"/>
          <a:stretch/>
        </p:blipFill>
        <p:spPr>
          <a:xfrm>
            <a:off x="1408029" y="2231893"/>
            <a:ext cx="5795490" cy="1738647"/>
          </a:xfrm>
          <a:prstGeom prst="rect">
            <a:avLst/>
          </a:prstGeom>
        </p:spPr>
      </p:pic>
      <p:pic>
        <p:nvPicPr>
          <p:cNvPr id="15" name="Picture 14" descr="A close-up of a medical scan&#10;&#10;Description automatically generated">
            <a:extLst>
              <a:ext uri="{FF2B5EF4-FFF2-40B4-BE49-F238E27FC236}">
                <a16:creationId xmlns:a16="http://schemas.microsoft.com/office/drawing/2014/main" id="{1E58417B-95C2-6F73-31EE-61447F3499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5" t="39815" r="8518" b="40463"/>
          <a:stretch/>
        </p:blipFill>
        <p:spPr>
          <a:xfrm>
            <a:off x="1408029" y="4016492"/>
            <a:ext cx="6035572" cy="149659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9BEB89D-F81E-1DE4-45F5-CA62F5D0DB62}"/>
              </a:ext>
            </a:extLst>
          </p:cNvPr>
          <p:cNvSpPr txBox="1"/>
          <p:nvPr/>
        </p:nvSpPr>
        <p:spPr>
          <a:xfrm>
            <a:off x="246661" y="4580124"/>
            <a:ext cx="19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Malignant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21DC65-4E0E-F41D-F515-5E4C52BAA9BB}"/>
              </a:ext>
            </a:extLst>
          </p:cNvPr>
          <p:cNvSpPr txBox="1"/>
          <p:nvPr/>
        </p:nvSpPr>
        <p:spPr>
          <a:xfrm>
            <a:off x="233871" y="2902204"/>
            <a:ext cx="19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Malignant</a:t>
            </a:r>
          </a:p>
        </p:txBody>
      </p:sp>
    </p:spTree>
    <p:extLst>
      <p:ext uri="{BB962C8B-B14F-4D97-AF65-F5344CB8AC3E}">
        <p14:creationId xmlns:p14="http://schemas.microsoft.com/office/powerpoint/2010/main" val="1219061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0C509-BDA7-833B-9EBE-1D39AB02E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Results and Discussion of </a:t>
            </a:r>
            <a:r>
              <a:rPr lang="en-IN" err="1"/>
              <a:t>BreastSAM</a:t>
            </a:r>
            <a:r>
              <a:rPr lang="en-IN"/>
              <a:t> (our </a:t>
            </a:r>
            <a:r>
              <a:rPr lang="en-IN" err="1"/>
              <a:t>impl</a:t>
            </a:r>
            <a:r>
              <a:rPr lang="en-IN"/>
              <a:t>.)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00200-9295-8B3A-A1BE-B26FE3680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EDC8-2F4A-4428-8F92-1BC2DC94C669}" type="datetime5">
              <a:rPr lang="en-US" smtClean="0"/>
              <a:t>26-Mar-24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2F025B-055C-932E-41FF-64639652D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13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ECF7F2-75C3-1BA7-E96E-9B86E176A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269" y="1779673"/>
            <a:ext cx="7886700" cy="4530726"/>
          </a:xfrm>
        </p:spPr>
        <p:txBody>
          <a:bodyPr/>
          <a:lstStyle/>
          <a:p>
            <a:r>
              <a:rPr lang="en-IN"/>
              <a:t>Some worst performing samples</a:t>
            </a:r>
          </a:p>
        </p:txBody>
      </p:sp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73447679-24CE-7BDD-508F-378EB6AD2F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8" t="37408" r="9083" b="39033"/>
          <a:stretch/>
        </p:blipFill>
        <p:spPr>
          <a:xfrm>
            <a:off x="1034433" y="2193059"/>
            <a:ext cx="7029007" cy="208410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4DC514B-328A-D0F3-04E5-0F8BA4F48CFA}"/>
              </a:ext>
            </a:extLst>
          </p:cNvPr>
          <p:cNvSpPr txBox="1"/>
          <p:nvPr/>
        </p:nvSpPr>
        <p:spPr>
          <a:xfrm>
            <a:off x="3945346" y="4367381"/>
            <a:ext cx="1917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Malignant</a:t>
            </a:r>
          </a:p>
          <a:p>
            <a:r>
              <a:rPr lang="en-IN"/>
              <a:t>(</a:t>
            </a:r>
            <a:r>
              <a:rPr lang="en-IN" err="1"/>
              <a:t>Box+Point</a:t>
            </a:r>
            <a:r>
              <a:rPr lang="en-IN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27086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C95FC-76A8-96C4-3E73-7943464A6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VGG16 and CAMs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68FD3-652E-6E26-597A-C248EB66F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IN"/>
              <a:t>Using VGG 16 , Changed Final FC 4096x1000 layer to 4096x3 layer and finetuned using BUSI dataset for 8 epochs.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/>
              <a:t>Frozen layers: All Conv layers (i.e., feature extraction)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/>
              <a:t>Trained: All FC layers (3 layers)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/>
              <a:t>Optimizer: </a:t>
            </a:r>
            <a:r>
              <a:rPr lang="en-IN" err="1"/>
              <a:t>adam</a:t>
            </a:r>
            <a:r>
              <a:rPr lang="en-IN"/>
              <a:t>, LR: 0.001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/>
              <a:t>Loss Function : cross entropy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IN"/>
          </a:p>
          <a:p>
            <a:pPr lvl="1">
              <a:buFont typeface="Wingdings" panose="05000000000000000000" pitchFamily="2" charset="2"/>
              <a:buChar char="§"/>
            </a:pPr>
            <a:r>
              <a:rPr lang="en-IN"/>
              <a:t>Val Accuracy (classification) = 0.8089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IN"/>
          </a:p>
          <a:p>
            <a:pPr lvl="1">
              <a:buFont typeface="Wingdings" panose="05000000000000000000" pitchFamily="2" charset="2"/>
              <a:buChar char="§"/>
            </a:pP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28464-EB02-981A-F464-EE1D82328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EDC8-2F4A-4428-8F92-1BC2DC94C669}" type="datetime5">
              <a:rPr lang="en-US" smtClean="0"/>
              <a:t>26-Mar-24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4E916-EB1A-10F3-2413-56E7D574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3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C95FC-76A8-96C4-3E73-7943464A6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VGG16 and CAMs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68FD3-652E-6E26-597A-C248EB66F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endParaRPr lang="en-IN"/>
          </a:p>
          <a:p>
            <a:pPr lvl="1">
              <a:buFont typeface="Wingdings" panose="05000000000000000000" pitchFamily="2" charset="2"/>
              <a:buChar char="§"/>
            </a:pP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28464-EB02-981A-F464-EE1D82328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EDC8-2F4A-4428-8F92-1BC2DC94C669}" type="datetime5">
              <a:rPr lang="en-US" smtClean="0"/>
              <a:t>26-Mar-24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4E916-EB1A-10F3-2413-56E7D574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646DF821-20FE-036C-959E-B4F3A97F2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372" y="1424171"/>
            <a:ext cx="3927456" cy="3201247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37D7C80-F9C3-86D0-2EB7-03CAFD80FE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587426"/>
              </p:ext>
            </p:extLst>
          </p:nvPr>
        </p:nvGraphicFramePr>
        <p:xfrm>
          <a:off x="2096372" y="4670065"/>
          <a:ext cx="3997301" cy="1641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505">
                  <a:extLst>
                    <a:ext uri="{9D8B030D-6E8A-4147-A177-3AD203B41FA5}">
                      <a16:colId xmlns:a16="http://schemas.microsoft.com/office/drawing/2014/main" val="1827894688"/>
                    </a:ext>
                  </a:extLst>
                </a:gridCol>
                <a:gridCol w="1116825">
                  <a:extLst>
                    <a:ext uri="{9D8B030D-6E8A-4147-A177-3AD203B41FA5}">
                      <a16:colId xmlns:a16="http://schemas.microsoft.com/office/drawing/2014/main" val="4226854646"/>
                    </a:ext>
                  </a:extLst>
                </a:gridCol>
                <a:gridCol w="753856">
                  <a:extLst>
                    <a:ext uri="{9D8B030D-6E8A-4147-A177-3AD203B41FA5}">
                      <a16:colId xmlns:a16="http://schemas.microsoft.com/office/drawing/2014/main" val="1146600498"/>
                    </a:ext>
                  </a:extLst>
                </a:gridCol>
                <a:gridCol w="663115">
                  <a:extLst>
                    <a:ext uri="{9D8B030D-6E8A-4147-A177-3AD203B41FA5}">
                      <a16:colId xmlns:a16="http://schemas.microsoft.com/office/drawing/2014/main" val="1346168222"/>
                    </a:ext>
                  </a:extLst>
                </a:gridCol>
              </a:tblGrid>
              <a:tr h="327775">
                <a:tc>
                  <a:txBody>
                    <a:bodyPr/>
                    <a:lstStyle/>
                    <a:p>
                      <a:r>
                        <a:rPr lang="en-IN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F1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048114"/>
                  </a:ext>
                </a:extLst>
              </a:tr>
              <a:tr h="327775">
                <a:tc>
                  <a:txBody>
                    <a:bodyPr/>
                    <a:lstStyle/>
                    <a:p>
                      <a:r>
                        <a:rPr lang="en-IN"/>
                        <a:t>Normal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0.68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459551"/>
                  </a:ext>
                </a:extLst>
              </a:tr>
              <a:tr h="327775">
                <a:tc>
                  <a:txBody>
                    <a:bodyPr/>
                    <a:lstStyle/>
                    <a:p>
                      <a:r>
                        <a:rPr lang="en-IN"/>
                        <a:t>Benign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0.87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43362"/>
                  </a:ext>
                </a:extLst>
              </a:tr>
              <a:tr h="544359">
                <a:tc>
                  <a:txBody>
                    <a:bodyPr/>
                    <a:lstStyle/>
                    <a:p>
                      <a:r>
                        <a:rPr lang="en-IN"/>
                        <a:t>Malignant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0.72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405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452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C95FC-76A8-96C4-3E73-7943464A6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VGG16 and CAMs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68FD3-652E-6E26-597A-C248EB66F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IN"/>
              <a:t>Implemented Score-CAM (Gradient Free)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/>
              <a:t>NOT getting good results: (visual inspection)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/>
              <a:t>Probable reasons: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IN"/>
              <a:t>VGG16 not trained enough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IN"/>
              <a:t>Need different Backbone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IN"/>
              <a:t>Need different CAM</a:t>
            </a:r>
          </a:p>
          <a:p>
            <a:pPr marL="457200" lvl="1" indent="0">
              <a:buNone/>
            </a:pPr>
            <a:r>
              <a:rPr lang="en-IN"/>
              <a:t>`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28464-EB02-981A-F464-EE1D82328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EDC8-2F4A-4428-8F92-1BC2DC94C669}" type="datetime5">
              <a:rPr lang="en-US" smtClean="0"/>
              <a:t>26-Mar-24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4E916-EB1A-10F3-2413-56E7D574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 descr="A close-up of a body&#10;&#10;Description automatically generated">
            <a:extLst>
              <a:ext uri="{FF2B5EF4-FFF2-40B4-BE49-F238E27FC236}">
                <a16:creationId xmlns:a16="http://schemas.microsoft.com/office/drawing/2014/main" id="{9A7B319B-0C0F-8801-A1E6-A3920DC1E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328" y="4182892"/>
            <a:ext cx="2299649" cy="1927286"/>
          </a:xfrm>
          <a:prstGeom prst="rect">
            <a:avLst/>
          </a:prstGeom>
        </p:spPr>
      </p:pic>
      <p:pic>
        <p:nvPicPr>
          <p:cNvPr id="9" name="Picture 8" descr="A purple square with yellow and green squares&#10;&#10;Description automatically generated">
            <a:extLst>
              <a:ext uri="{FF2B5EF4-FFF2-40B4-BE49-F238E27FC236}">
                <a16:creationId xmlns:a16="http://schemas.microsoft.com/office/drawing/2014/main" id="{023A0A16-4427-A7E2-2522-4560C0248C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7" t="3561" r="2841" b="9013"/>
          <a:stretch/>
        </p:blipFill>
        <p:spPr>
          <a:xfrm>
            <a:off x="3510328" y="4182892"/>
            <a:ext cx="2299649" cy="192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014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CCAAE4-3EE9-CF82-A712-A5AAF9089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52A04-3EC7-8809-3BE7-2380F9CE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/>
              <a:t>Future work/Goals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EA059-AB07-4401-0C21-6960FD6D4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Final Presentation (April End)</a:t>
            </a:r>
            <a:endParaRPr lang="en-US" sz="2000"/>
          </a:p>
          <a:p>
            <a:pPr lvl="1"/>
            <a:r>
              <a:rPr lang="en-US" sz="2000"/>
              <a:t>Trying different Backbone </a:t>
            </a:r>
          </a:p>
          <a:p>
            <a:pPr lvl="2"/>
            <a:r>
              <a:rPr lang="en-US" sz="1600"/>
              <a:t>ResNet-50, </a:t>
            </a:r>
            <a:r>
              <a:rPr lang="en-US" sz="1600" err="1"/>
              <a:t>GoogLeNet</a:t>
            </a:r>
            <a:endParaRPr lang="en-US" sz="1600"/>
          </a:p>
          <a:p>
            <a:pPr lvl="2"/>
            <a:r>
              <a:rPr lang="en-US" sz="1600"/>
              <a:t>Try weighted loss function to give importance to malignant tumor</a:t>
            </a:r>
          </a:p>
          <a:p>
            <a:pPr lvl="1"/>
            <a:r>
              <a:rPr lang="en-US" sz="2000"/>
              <a:t>Trying different CAMs </a:t>
            </a:r>
          </a:p>
          <a:p>
            <a:pPr lvl="2"/>
            <a:r>
              <a:rPr lang="en-US" sz="1600" err="1"/>
              <a:t>GradCAM</a:t>
            </a:r>
            <a:r>
              <a:rPr lang="en-US" sz="1600"/>
              <a:t>, </a:t>
            </a:r>
            <a:r>
              <a:rPr lang="en-US" sz="1600" err="1"/>
              <a:t>GradCAM</a:t>
            </a:r>
            <a:r>
              <a:rPr lang="en-US" sz="1600"/>
              <a:t>++, </a:t>
            </a:r>
            <a:r>
              <a:rPr lang="en-US" sz="1600" err="1"/>
              <a:t>EigenCAM</a:t>
            </a:r>
            <a:r>
              <a:rPr lang="en-US" sz="1600"/>
              <a:t>, </a:t>
            </a:r>
            <a:r>
              <a:rPr lang="en-US" sz="1600" err="1"/>
              <a:t>AblationCAM</a:t>
            </a:r>
            <a:r>
              <a:rPr lang="en-US" sz="1600"/>
              <a:t>, CNN Fixations</a:t>
            </a:r>
          </a:p>
          <a:p>
            <a:pPr lvl="1"/>
            <a:r>
              <a:rPr lang="en-US" sz="2000"/>
              <a:t>Extracting different types of prompts (box, mask, points) from CAMs</a:t>
            </a:r>
          </a:p>
          <a:p>
            <a:pPr lvl="2"/>
            <a:r>
              <a:rPr lang="en-US" sz="1600"/>
              <a:t>Trying multiple point prompts</a:t>
            </a:r>
          </a:p>
          <a:p>
            <a:pPr lvl="2"/>
            <a:r>
              <a:rPr lang="en-US" sz="1600"/>
              <a:t>Combination of </a:t>
            </a:r>
            <a:r>
              <a:rPr lang="en-US" sz="1600" err="1"/>
              <a:t>mask+point</a:t>
            </a:r>
            <a:r>
              <a:rPr lang="en-US" sz="1600"/>
              <a:t>(s) (1 or multiple)</a:t>
            </a:r>
          </a:p>
          <a:p>
            <a:pPr lvl="1"/>
            <a:r>
              <a:rPr lang="en-US" sz="2000"/>
              <a:t>Evaluating segmentation performance using our autogenerated prompts against </a:t>
            </a:r>
            <a:r>
              <a:rPr lang="en-US" sz="2000" err="1"/>
              <a:t>BreastSAM’s</a:t>
            </a:r>
            <a:r>
              <a:rPr lang="en-US" sz="2000"/>
              <a:t> performance</a:t>
            </a:r>
          </a:p>
          <a:p>
            <a:pPr lvl="1"/>
            <a:r>
              <a:rPr lang="en-US" sz="2000"/>
              <a:t>Evaluating performance of different types of prompts.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0CD40-E8EC-5860-32F8-92E760F89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4F9F0-6C3E-4D98-A89C-80202A161E7F}" type="datetime5">
              <a:rPr lang="en-US" smtClean="0"/>
              <a:t>26-Mar-24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2B24F-994F-A450-EBA9-22CE2E274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3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5B57A6-384D-08B9-243A-F2836CACD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4B01A-C628-8689-7C91-684463119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/>
              <a:t>References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2FCAFB9-F35E-EA7F-3639-6D652DB39C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8611441"/>
              </p:ext>
            </p:extLst>
          </p:nvPr>
        </p:nvGraphicFramePr>
        <p:xfrm>
          <a:off x="628650" y="1733721"/>
          <a:ext cx="7824315" cy="4262037"/>
        </p:xfrm>
        <a:graphic>
          <a:graphicData uri="http://schemas.openxmlformats.org/drawingml/2006/table">
            <a:tbl>
              <a:tblPr firstRow="1" firstCol="1" bandRow="1"/>
              <a:tblGrid>
                <a:gridCol w="300936">
                  <a:extLst>
                    <a:ext uri="{9D8B030D-6E8A-4147-A177-3AD203B41FA5}">
                      <a16:colId xmlns:a16="http://schemas.microsoft.com/office/drawing/2014/main" val="2974072326"/>
                    </a:ext>
                  </a:extLst>
                </a:gridCol>
                <a:gridCol w="7523379">
                  <a:extLst>
                    <a:ext uri="{9D8B030D-6E8A-4147-A177-3AD203B41FA5}">
                      <a16:colId xmlns:a16="http://schemas.microsoft.com/office/drawing/2014/main" val="3388188482"/>
                    </a:ext>
                  </a:extLst>
                </a:gridCol>
              </a:tblGrid>
              <a:tr h="327849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[1]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A. Kirillov </a:t>
                      </a:r>
                      <a:r>
                        <a:rPr lang="en-IN" sz="2000" i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et al.</a:t>
                      </a:r>
                      <a:r>
                        <a:rPr lang="en-IN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, ‘Segment Anything’, </a:t>
                      </a:r>
                      <a:r>
                        <a:rPr lang="en-IN" sz="2000" i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arXiv [cs.CV]</a:t>
                      </a:r>
                      <a:r>
                        <a:rPr lang="en-IN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. 2023.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7581891"/>
                  </a:ext>
                </a:extLst>
              </a:tr>
              <a:tr h="983547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[2]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M. Hu, Y. Li, and X. Yang, ‘BreastSAM: A Study of Segment Anything Model for Breast Tumor Detection in Ultrasound Images’, </a:t>
                      </a:r>
                      <a:r>
                        <a:rPr lang="en-IN" sz="2000" i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arXiv [eess.IV]</a:t>
                      </a:r>
                      <a:r>
                        <a:rPr lang="en-IN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. 2023.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5815100"/>
                  </a:ext>
                </a:extLst>
              </a:tr>
              <a:tr h="655698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[3]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J. Ma, Y. He, F. Li, L. Han, C. You, and B. Wang, ‘Segment Anything in Medical Images’, </a:t>
                      </a:r>
                      <a:r>
                        <a:rPr lang="en-IN" sz="2000" i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arXiv [eess.IV]</a:t>
                      </a:r>
                      <a:r>
                        <a:rPr lang="en-IN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. 2023.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6392346"/>
                  </a:ext>
                </a:extLst>
              </a:tr>
              <a:tr h="655698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[4]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Q. Wu, Y. Zhang, and M. </a:t>
                      </a:r>
                      <a:r>
                        <a:rPr lang="en-IN" sz="200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Elbatel</a:t>
                      </a:r>
                      <a:r>
                        <a:rPr lang="en-IN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, ‘Self-Prompting Large Vision Models for Few-Shot Medical Image Segmentation’, </a:t>
                      </a:r>
                      <a:r>
                        <a:rPr lang="en-IN" sz="2000" i="1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arXiv</a:t>
                      </a:r>
                      <a:r>
                        <a:rPr lang="en-IN" sz="2000" i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[cs.CV]</a:t>
                      </a:r>
                      <a:r>
                        <a:rPr lang="en-IN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. 2023.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734117"/>
                  </a:ext>
                </a:extLst>
              </a:tr>
              <a:tr h="983547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[5]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S. Na, Y. Guo, F. Jiang, H. Ma, and J. Huang, ‘Segment Any Cell: A SAM-based Auto-prompting Fine-tuning Framework for Nuclei Segmentation’, </a:t>
                      </a:r>
                      <a:r>
                        <a:rPr lang="en-IN" sz="2000" i="1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arXiv</a:t>
                      </a:r>
                      <a:r>
                        <a:rPr lang="en-IN" sz="2000" i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[</a:t>
                      </a:r>
                      <a:r>
                        <a:rPr lang="en-IN" sz="2000" i="1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eess.IV</a:t>
                      </a:r>
                      <a:r>
                        <a:rPr lang="en-IN" sz="2000" i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]</a:t>
                      </a:r>
                      <a:r>
                        <a:rPr lang="en-IN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. 2024.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780025"/>
                  </a:ext>
                </a:extLst>
              </a:tr>
              <a:tr h="655698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[6]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W. Al-</a:t>
                      </a:r>
                      <a:r>
                        <a:rPr lang="en-IN" sz="200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Dhabyani</a:t>
                      </a:r>
                      <a:r>
                        <a:rPr lang="en-IN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, M. Gomaa, H. Khaled, and A. Fahmy, ‘Dataset of breast ultrasound images’, </a:t>
                      </a:r>
                      <a:r>
                        <a:rPr lang="en-IN" sz="2000" i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Data in Brief</a:t>
                      </a:r>
                      <a:r>
                        <a:rPr lang="en-IN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, vol. 28, p. 104863, 2020.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718892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B1E55-0208-EEA4-79E0-8A829C7B6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6C4E-164A-4037-A4CB-44C9B7399DDD}" type="datetime5">
              <a:rPr lang="en-US" smtClean="0"/>
              <a:t>26-Mar-24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E3ACCD-F3AF-4BCC-4B15-816B8FC0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87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5B57A6-384D-08B9-243A-F2836CACD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4B01A-C628-8689-7C91-684463119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/>
              <a:t>References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2FCAFB9-F35E-EA7F-3639-6D652DB39C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0640439"/>
              </p:ext>
            </p:extLst>
          </p:nvPr>
        </p:nvGraphicFramePr>
        <p:xfrm>
          <a:off x="628650" y="1733721"/>
          <a:ext cx="7824315" cy="548640"/>
        </p:xfrm>
        <a:graphic>
          <a:graphicData uri="http://schemas.openxmlformats.org/drawingml/2006/table">
            <a:tbl>
              <a:tblPr firstRow="1" firstCol="1" bandRow="1"/>
              <a:tblGrid>
                <a:gridCol w="300936">
                  <a:extLst>
                    <a:ext uri="{9D8B030D-6E8A-4147-A177-3AD203B41FA5}">
                      <a16:colId xmlns:a16="http://schemas.microsoft.com/office/drawing/2014/main" val="2974072326"/>
                    </a:ext>
                  </a:extLst>
                </a:gridCol>
                <a:gridCol w="7523379">
                  <a:extLst>
                    <a:ext uri="{9D8B030D-6E8A-4147-A177-3AD203B41FA5}">
                      <a16:colId xmlns:a16="http://schemas.microsoft.com/office/drawing/2014/main" val="3388188482"/>
                    </a:ext>
                  </a:extLst>
                </a:gridCol>
              </a:tblGrid>
              <a:tr h="327849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[7]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H. Wang </a:t>
                      </a:r>
                      <a:r>
                        <a:rPr lang="en-IN" sz="1800" b="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 al.</a:t>
                      </a:r>
                      <a:r>
                        <a:rPr lang="en-IN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‘Score-CAM: Score-Weighted Visual Explanations for Convolutional Neural Networks’, </a:t>
                      </a:r>
                      <a:r>
                        <a:rPr lang="en-IN" sz="1800" b="0" i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arXiv</a:t>
                      </a:r>
                      <a:r>
                        <a:rPr lang="en-IN" sz="1800" b="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[cs.CV]</a:t>
                      </a:r>
                      <a:r>
                        <a:rPr lang="en-IN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2020.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7581891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B1E55-0208-EEA4-79E0-8A829C7B6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6C4E-164A-4037-A4CB-44C9B7399DDD}" type="datetime5">
              <a:rPr lang="en-US" smtClean="0"/>
              <a:t>26-Mar-24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E3ACCD-F3AF-4BCC-4B15-816B8FC0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87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EE60CD-C909-CBD1-14BA-A5168DD879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62D9-4947-3041-8ECC-E06EC770D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/>
              <a:t>SAM: </a:t>
            </a:r>
            <a:r>
              <a:rPr lang="en-IN" sz="3600" err="1"/>
              <a:t>Promptable</a:t>
            </a:r>
            <a:r>
              <a:rPr lang="en-IN" sz="3600"/>
              <a:t>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ADC24-A164-2049-F467-1E54C8A2D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9AD98-5037-3394-AC63-035C06B43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587C9-B215-4F1F-B373-98576F6762B9}" type="datetime5">
              <a:rPr lang="en-US" smtClean="0"/>
              <a:t>26-Mar-24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0F1D19-7568-B307-8EC6-1953D4A7A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D0B3F3-CE8D-8791-C3F5-A15DDF6EA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255" y="1581319"/>
            <a:ext cx="6315489" cy="42646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5DDFB1-31FA-3B83-611C-473DEDB37237}"/>
              </a:ext>
            </a:extLst>
          </p:cNvPr>
          <p:cNvSpPr txBox="1"/>
          <p:nvPr/>
        </p:nvSpPr>
        <p:spPr>
          <a:xfrm>
            <a:off x="2631518" y="5954070"/>
            <a:ext cx="3706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Image taken from original paper [</a:t>
            </a:r>
            <a:r>
              <a:rPr lang="en-IN">
                <a:hlinkClick r:id="rId3" action="ppaction://hlinksldjump"/>
              </a:rPr>
              <a:t>1</a:t>
            </a:r>
            <a:r>
              <a:rPr lang="en-IN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709780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A7B96E-09C0-A81F-9F88-42C418EC2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144DD-4082-D730-C717-2E4D5F4DF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66218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IN" sz="3600"/>
              <a:t>Thank You!</a:t>
            </a:r>
            <a:br>
              <a:rPr lang="en-IN" sz="3600"/>
            </a:br>
            <a:r>
              <a:rPr lang="en-IN" sz="3600"/>
              <a:t>Any Questions ???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D81F3-09ED-1E6D-3AB7-25C371E56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ABC9-0D2B-4DF2-B4BE-B4C3187D5D61}" type="datetime5">
              <a:rPr lang="en-US" smtClean="0"/>
              <a:t>26-Mar-24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4BB9C-CD5E-D1EE-23F3-7060C6912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81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6470F5-4FF5-D610-C94A-7578256B8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F987C-9F85-1BA9-9EEB-1B538F175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/>
              <a:t>Problem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8C481-AFCE-E4A3-2C29-8A8847992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SAM has shown potential for medical image segmentation, But prompts are required!!</a:t>
            </a:r>
          </a:p>
          <a:p>
            <a:r>
              <a:rPr lang="en-US" sz="2400"/>
              <a:t>Existing work done in automated prompt generation is limited, and there is still scope of improvement.</a:t>
            </a:r>
          </a:p>
          <a:p>
            <a:r>
              <a:rPr lang="en-US" sz="2400"/>
              <a:t>In the proposed project, our aim is to investigate different techniques to automatically generate robust visual prompts (e.g., point or bounding box for the area of interest) </a:t>
            </a:r>
          </a:p>
          <a:p>
            <a:r>
              <a:rPr lang="en-US" sz="2400"/>
              <a:t>that can be later used by SAM for segmentation of anomalies</a:t>
            </a:r>
            <a:endParaRPr lang="en-US" sz="16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88F56-145C-0631-55CF-4D7919932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E105-B2F4-4D78-8EF5-0FC7B5549CD3}" type="datetime5">
              <a:rPr lang="en-US" smtClean="0"/>
              <a:t>26-Mar-24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A240F6-79F3-9CA7-2291-FCB53D176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6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8348F4-6464-90D5-9584-F0E3C425A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9B842-EC37-8C57-A626-06D61B188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/>
              <a:t>Proposed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66462-E676-7C9A-6F87-E08457A47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We will explore approaches such class activation maps to generate visual prompts for foundation model (SAM), in a weakly supervised setting.</a:t>
            </a:r>
          </a:p>
          <a:p>
            <a:r>
              <a:rPr lang="en-US" sz="2400"/>
              <a:t>This work will also involve evaluating accuracy of the downstream segmentation tasks with respect to </a:t>
            </a:r>
            <a:r>
              <a:rPr lang="en-US" sz="2400" err="1"/>
              <a:t>BreastSAM</a:t>
            </a:r>
            <a:endParaRPr lang="en-US" sz="24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810ED-F681-727B-3D05-7E9C71355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77E9-8626-4963-ADA7-28A43BFA6DE6}" type="datetime5">
              <a:rPr lang="en-US" smtClean="0"/>
              <a:t>26-Mar-24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88AC0F-88F1-2EB5-FB0F-7117E9BF9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00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E1EEF-6CA3-397E-0F4E-418A9F756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A48AA-C28E-C694-43F7-08346D1CB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/>
              <a:t>Dataset and Evaluation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29341-24D3-1F5C-0806-967858B27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We use Breast Ultrasound Images from BUSI dataset [</a:t>
            </a:r>
            <a:r>
              <a:rPr lang="en-US" sz="2400">
                <a:hlinkClick r:id="rId2" action="ppaction://hlinksldjump"/>
              </a:rPr>
              <a:t>6</a:t>
            </a:r>
            <a:r>
              <a:rPr lang="en-US" sz="2400"/>
              <a:t>] for initial validation of our method. </a:t>
            </a:r>
          </a:p>
          <a:p>
            <a:endParaRPr lang="en-US" sz="2400"/>
          </a:p>
          <a:p>
            <a:r>
              <a:rPr lang="en-US" sz="2400"/>
              <a:t>Prompts generated should be such that segmentation performance is comparable with results of </a:t>
            </a:r>
            <a:r>
              <a:rPr lang="en-US" sz="2400" err="1"/>
              <a:t>BreastSAM</a:t>
            </a:r>
            <a:r>
              <a:rPr lang="en-US" sz="2400"/>
              <a:t> [</a:t>
            </a:r>
            <a:r>
              <a:rPr lang="en-US" sz="2400">
                <a:hlinkClick r:id="rId2" action="ppaction://hlinksldjump"/>
              </a:rPr>
              <a:t>2</a:t>
            </a:r>
            <a:r>
              <a:rPr lang="en-US" sz="2400"/>
              <a:t>]</a:t>
            </a:r>
          </a:p>
          <a:p>
            <a:r>
              <a:rPr lang="en-US" sz="2400"/>
              <a:t>Hence, we will use the same metrics of </a:t>
            </a:r>
            <a:r>
              <a:rPr lang="en-US" sz="2400" err="1"/>
              <a:t>BreastSAM</a:t>
            </a:r>
            <a:r>
              <a:rPr lang="en-US" sz="2400"/>
              <a:t> [</a:t>
            </a:r>
            <a:r>
              <a:rPr lang="en-US" sz="2400">
                <a:hlinkClick r:id="rId2" action="ppaction://hlinksldjump"/>
              </a:rPr>
              <a:t>2</a:t>
            </a:r>
            <a:r>
              <a:rPr lang="en-US" sz="2400"/>
              <a:t>]</a:t>
            </a:r>
          </a:p>
          <a:p>
            <a:endParaRPr lang="en-US" sz="2400"/>
          </a:p>
          <a:p>
            <a:endParaRPr lang="en-US" sz="24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536FA-9F5C-83E4-BD8A-6B6CA98D8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160D-4122-4773-97FF-0ED5EEB92B5C}" type="datetime5">
              <a:rPr lang="en-US" smtClean="0"/>
              <a:t>26-Mar-24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82166-8746-7E90-64C2-3E7A382CD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33BE30-253E-786C-3285-D8B4776D7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568825"/>
            <a:ext cx="7886700" cy="107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665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D703C-EBCC-E8C4-EF05-9A288545C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Goals for midterm presentation and their status</a:t>
            </a:r>
          </a:p>
          <a:p>
            <a:pPr lvl="1"/>
            <a:r>
              <a:rPr lang="en-US" sz="2400"/>
              <a:t>Implementation of </a:t>
            </a:r>
            <a:r>
              <a:rPr lang="en-US" sz="2400" err="1"/>
              <a:t>BreastSAM</a:t>
            </a:r>
            <a:r>
              <a:rPr lang="en-US" sz="2400"/>
              <a:t> and getting hands-on experience.					(done)</a:t>
            </a:r>
          </a:p>
          <a:p>
            <a:pPr lvl="2"/>
            <a:r>
              <a:rPr lang="en-US"/>
              <a:t>Implemented </a:t>
            </a:r>
            <a:r>
              <a:rPr lang="en-US" err="1"/>
              <a:t>BreastSAM</a:t>
            </a:r>
            <a:r>
              <a:rPr lang="en-US"/>
              <a:t>, details in next slides</a:t>
            </a:r>
          </a:p>
          <a:p>
            <a:pPr lvl="2"/>
            <a:endParaRPr lang="en-US"/>
          </a:p>
          <a:p>
            <a:pPr lvl="1"/>
            <a:r>
              <a:rPr lang="en-US" sz="2400"/>
              <a:t>Study and Implementation of different CAMs   (Ongoing)</a:t>
            </a:r>
          </a:p>
          <a:p>
            <a:pPr lvl="2"/>
            <a:r>
              <a:rPr lang="en-US"/>
              <a:t>Used VGG-16 (pretrained)</a:t>
            </a:r>
          </a:p>
          <a:p>
            <a:pPr lvl="2"/>
            <a:r>
              <a:rPr lang="en-US"/>
              <a:t>Changed last FC layer from 4096x1000 to 4096x3</a:t>
            </a:r>
          </a:p>
          <a:p>
            <a:pPr lvl="2"/>
            <a:r>
              <a:rPr lang="en-US"/>
              <a:t>Fine Tuned on BUSI dataset </a:t>
            </a:r>
          </a:p>
          <a:p>
            <a:pPr lvl="2"/>
            <a:r>
              <a:rPr lang="en-US"/>
              <a:t>Tried Score-CAM [</a:t>
            </a:r>
            <a:r>
              <a:rPr lang="en-US">
                <a:hlinkClick r:id="rId2" action="ppaction://hlinksldjump"/>
              </a:rPr>
              <a:t>7</a:t>
            </a:r>
            <a:r>
              <a:rPr lang="en-US"/>
              <a:t>]</a:t>
            </a:r>
          </a:p>
          <a:p>
            <a:pPr lvl="2"/>
            <a:r>
              <a:rPr lang="en-US"/>
              <a:t>Details in next slides</a:t>
            </a:r>
          </a:p>
          <a:p>
            <a:pPr marL="914400" lvl="2" indent="0">
              <a:buNone/>
            </a:pP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E0481-BA47-6E6A-39ED-1F39A8579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EDC8-2F4A-4428-8F92-1BC2DC94C669}" type="datetime5">
              <a:rPr lang="en-US" smtClean="0"/>
              <a:t>26-Mar-24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470B62-D749-DEFD-54D2-FE87E14F2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6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6F702E3-E753-AA2D-73F2-1DE4046EE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07988"/>
            <a:ext cx="7886700" cy="1325562"/>
          </a:xfrm>
        </p:spPr>
        <p:txBody>
          <a:bodyPr>
            <a:normAutofit/>
          </a:bodyPr>
          <a:lstStyle/>
          <a:p>
            <a:r>
              <a:rPr lang="en-IN" sz="3600"/>
              <a:t>Current Status</a:t>
            </a:r>
          </a:p>
        </p:txBody>
      </p:sp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594BF24E-364C-279D-B53A-A2D5DD3F3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74824" y="2608834"/>
            <a:ext cx="378673" cy="37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20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C95FC-76A8-96C4-3E73-7943464A6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Implementation of </a:t>
            </a:r>
            <a:r>
              <a:rPr lang="en-US" sz="4400" err="1"/>
              <a:t>BreastSAM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68FD3-652E-6E26-597A-C248EB66F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BUSI Dataset Details:</a:t>
            </a:r>
          </a:p>
          <a:p>
            <a:pPr lvl="1"/>
            <a:r>
              <a:rPr lang="en-US"/>
              <a:t>breast ultrasound images collected in 2018 from 600 female patients, ranging in age from 25 to 75 years</a:t>
            </a:r>
            <a:endParaRPr lang="en-IN"/>
          </a:p>
          <a:p>
            <a:pPr lvl="1"/>
            <a:r>
              <a:rPr lang="en-US"/>
              <a:t>780 PNG images, with an average size of 500 x 500 pixels</a:t>
            </a:r>
            <a:endParaRPr lang="en-IN"/>
          </a:p>
          <a:p>
            <a:pPr lvl="1"/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28464-EB02-981A-F464-EE1D82328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EDC8-2F4A-4428-8F92-1BC2DC94C669}" type="datetime5">
              <a:rPr lang="en-US" smtClean="0"/>
              <a:t>26-Mar-24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4E916-EB1A-10F3-2413-56E7D574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5A3A4FE-09E2-6CBF-141C-30B9AA7312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6166588"/>
              </p:ext>
            </p:extLst>
          </p:nvPr>
        </p:nvGraphicFramePr>
        <p:xfrm>
          <a:off x="2357643" y="3475595"/>
          <a:ext cx="4555713" cy="3063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62724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C95FC-76A8-96C4-3E73-7943464A6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Implementation of </a:t>
            </a:r>
            <a:r>
              <a:rPr lang="en-US" sz="4400" err="1"/>
              <a:t>BreastSAM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68FD3-652E-6E26-597A-C248EB66F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BUSI Dataset Details:</a:t>
            </a:r>
          </a:p>
          <a:p>
            <a:pPr marL="457200" lvl="1" indent="0">
              <a:buNone/>
            </a:pP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28464-EB02-981A-F464-EE1D82328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EDC8-2F4A-4428-8F92-1BC2DC94C669}" type="datetime5">
              <a:rPr lang="en-US" smtClean="0"/>
              <a:t>26-Mar-24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4E916-EB1A-10F3-2413-56E7D574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 descr="An ultrasound of a baby&#10;&#10;Description automatically generated">
            <a:extLst>
              <a:ext uri="{FF2B5EF4-FFF2-40B4-BE49-F238E27FC236}">
                <a16:creationId xmlns:a16="http://schemas.microsoft.com/office/drawing/2014/main" id="{C3BC519C-AA07-9DD1-FB42-9EAA33FD6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58" y="4705567"/>
            <a:ext cx="1788579" cy="1615596"/>
          </a:xfrm>
          <a:prstGeom prst="rect">
            <a:avLst/>
          </a:prstGeom>
        </p:spPr>
      </p:pic>
      <p:pic>
        <p:nvPicPr>
          <p:cNvPr id="10" name="Picture 9" descr="A close-up of a ultrasound&#10;&#10;Description automatically generated">
            <a:extLst>
              <a:ext uri="{FF2B5EF4-FFF2-40B4-BE49-F238E27FC236}">
                <a16:creationId xmlns:a16="http://schemas.microsoft.com/office/drawing/2014/main" id="{7D628EA4-DD85-6639-EAF8-45C7275CF4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678" y="4692380"/>
            <a:ext cx="1538019" cy="1698602"/>
          </a:xfrm>
          <a:prstGeom prst="rect">
            <a:avLst/>
          </a:prstGeom>
        </p:spPr>
      </p:pic>
      <p:pic>
        <p:nvPicPr>
          <p:cNvPr id="12" name="Picture 11" descr="A white outline of a country&#10;&#10;Description automatically generated">
            <a:extLst>
              <a:ext uri="{FF2B5EF4-FFF2-40B4-BE49-F238E27FC236}">
                <a16:creationId xmlns:a16="http://schemas.microsoft.com/office/drawing/2014/main" id="{5AC9A934-029D-231B-0906-5362DC1D7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855" y="4692380"/>
            <a:ext cx="1788579" cy="1615596"/>
          </a:xfrm>
          <a:prstGeom prst="rect">
            <a:avLst/>
          </a:prstGeom>
        </p:spPr>
      </p:pic>
      <p:pic>
        <p:nvPicPr>
          <p:cNvPr id="14" name="Picture 13" descr="A white blob on a black background&#10;&#10;Description automatically generated">
            <a:extLst>
              <a:ext uri="{FF2B5EF4-FFF2-40B4-BE49-F238E27FC236}">
                <a16:creationId xmlns:a16="http://schemas.microsoft.com/office/drawing/2014/main" id="{05B665DE-7449-E331-047C-BED2A2A18D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259" y="4705567"/>
            <a:ext cx="1551366" cy="1698602"/>
          </a:xfrm>
          <a:prstGeom prst="rect">
            <a:avLst/>
          </a:prstGeom>
        </p:spPr>
      </p:pic>
      <p:pic>
        <p:nvPicPr>
          <p:cNvPr id="16" name="Picture 15" descr="A close-up of a body&#10;&#10;Description automatically generated">
            <a:extLst>
              <a:ext uri="{FF2B5EF4-FFF2-40B4-BE49-F238E27FC236}">
                <a16:creationId xmlns:a16="http://schemas.microsoft.com/office/drawing/2014/main" id="{86A3826C-DB46-9CC2-7C7C-16A22C7D1C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119" y="2333914"/>
            <a:ext cx="1857408" cy="1761076"/>
          </a:xfrm>
          <a:prstGeom prst="rect">
            <a:avLst/>
          </a:prstGeom>
        </p:spPr>
      </p:pic>
      <p:pic>
        <p:nvPicPr>
          <p:cNvPr id="18" name="Picture 17" descr="A white circle in the sky&#10;&#10;Description automatically generated">
            <a:extLst>
              <a:ext uri="{FF2B5EF4-FFF2-40B4-BE49-F238E27FC236}">
                <a16:creationId xmlns:a16="http://schemas.microsoft.com/office/drawing/2014/main" id="{A24611D0-677F-4AA8-2183-53942E5C6E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600" y="2333914"/>
            <a:ext cx="1857409" cy="1761076"/>
          </a:xfrm>
          <a:prstGeom prst="rect">
            <a:avLst/>
          </a:prstGeom>
        </p:spPr>
      </p:pic>
      <p:pic>
        <p:nvPicPr>
          <p:cNvPr id="20" name="Picture 19" descr="An ultrasound of a baby&#10;&#10;Description automatically generated">
            <a:extLst>
              <a:ext uri="{FF2B5EF4-FFF2-40B4-BE49-F238E27FC236}">
                <a16:creationId xmlns:a16="http://schemas.microsoft.com/office/drawing/2014/main" id="{0DBE19E6-A54E-168B-C711-E3C1A0FF80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376" y="2681791"/>
            <a:ext cx="1597889" cy="1368616"/>
          </a:xfrm>
          <a:prstGeom prst="rect">
            <a:avLst/>
          </a:prstGeom>
        </p:spPr>
      </p:pic>
      <p:pic>
        <p:nvPicPr>
          <p:cNvPr id="22" name="Picture 21" descr="A white light in the dark&#10;&#10;Description automatically generated">
            <a:extLst>
              <a:ext uri="{FF2B5EF4-FFF2-40B4-BE49-F238E27FC236}">
                <a16:creationId xmlns:a16="http://schemas.microsoft.com/office/drawing/2014/main" id="{F309BFAE-B0F9-91D8-419C-6670C17ABC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589" y="2709681"/>
            <a:ext cx="1612705" cy="138130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62EBC13-C4B7-BDB7-B470-DAEE3EB98385}"/>
              </a:ext>
            </a:extLst>
          </p:cNvPr>
          <p:cNvSpPr txBox="1"/>
          <p:nvPr/>
        </p:nvSpPr>
        <p:spPr>
          <a:xfrm>
            <a:off x="141831" y="2996767"/>
            <a:ext cx="19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Benign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3AC88B-F360-D5E1-8A34-69433ECC38F6}"/>
              </a:ext>
            </a:extLst>
          </p:cNvPr>
          <p:cNvSpPr txBox="1"/>
          <p:nvPr/>
        </p:nvSpPr>
        <p:spPr>
          <a:xfrm>
            <a:off x="79604" y="5220784"/>
            <a:ext cx="19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Malignant</a:t>
            </a:r>
          </a:p>
        </p:txBody>
      </p:sp>
    </p:spTree>
    <p:extLst>
      <p:ext uri="{BB962C8B-B14F-4D97-AF65-F5344CB8AC3E}">
        <p14:creationId xmlns:p14="http://schemas.microsoft.com/office/powerpoint/2010/main" val="2796874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C95FC-76A8-96C4-3E73-7943464A6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Implementation of </a:t>
            </a:r>
            <a:r>
              <a:rPr lang="en-US" sz="4400" err="1"/>
              <a:t>BreastSAM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68FD3-652E-6E26-597A-C248EB66F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Prompt Generation from Ground Truth</a:t>
            </a:r>
          </a:p>
          <a:p>
            <a:pPr lvl="1"/>
            <a:r>
              <a:rPr lang="en-IN"/>
              <a:t>Used Ground truth segmentation masks available in dataset, to generate Box and Point prompts.</a:t>
            </a:r>
          </a:p>
          <a:p>
            <a:pPr lvl="1"/>
            <a:r>
              <a:rPr lang="en-IN"/>
              <a:t>Original </a:t>
            </a:r>
            <a:r>
              <a:rPr lang="en-IN" err="1"/>
              <a:t>BreastSAM</a:t>
            </a:r>
            <a:r>
              <a:rPr lang="en-IN"/>
              <a:t> adds noise by random shifting and scaling of Box, But we have not added that noise.</a:t>
            </a:r>
          </a:p>
          <a:p>
            <a:pPr lvl="1"/>
            <a:r>
              <a:rPr lang="en-IN"/>
              <a:t>We Tried giving two types of prompts.</a:t>
            </a:r>
          </a:p>
          <a:p>
            <a:pPr lvl="2"/>
            <a:r>
              <a:rPr lang="en-IN"/>
              <a:t>Box</a:t>
            </a:r>
          </a:p>
          <a:p>
            <a:pPr lvl="2"/>
            <a:r>
              <a:rPr lang="en-IN" err="1"/>
              <a:t>Box+Point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28464-EB02-981A-F464-EE1D82328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EDC8-2F4A-4428-8F92-1BC2DC94C669}" type="datetime5">
              <a:rPr lang="en-US" smtClean="0"/>
              <a:t>26-Mar-24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4E916-EB1A-10F3-2413-56E7D574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65009"/>
      </p:ext>
    </p:extLst>
  </p:cSld>
  <p:clrMapOvr>
    <a:masterClrMapping/>
  </p:clrMapOvr>
</p:sld>
</file>

<file path=ppt/theme/theme1.xml><?xml version="1.0" encoding="utf-8"?>
<a:theme xmlns:a="http://schemas.openxmlformats.org/drawingml/2006/main" name="IISc-SERC-v2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DS">
      <a:majorFont>
        <a:latin typeface="Arvo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Sc-CDS-v2.potx" id="{59A8C1D1-1A3E-41D4-A4E0-35B357317F1F}" vid="{EC92949F-16A2-4175-BD07-89C1A408452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PPT1</Template>
  <Application>Microsoft Office PowerPoint</Application>
  <PresentationFormat>On-screen Show (4:3)</PresentationFormat>
  <Slides>20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IISc-SERC-v2</vt:lpstr>
      <vt:lpstr>Automated extraction of optimal visual prompts for foundational models in medical image segmentation </vt:lpstr>
      <vt:lpstr>SAM: Promptable segmentation</vt:lpstr>
      <vt:lpstr>Problem Formulation</vt:lpstr>
      <vt:lpstr>Proposed Approach</vt:lpstr>
      <vt:lpstr>Dataset and Evaluation Criteria</vt:lpstr>
      <vt:lpstr>Current Status</vt:lpstr>
      <vt:lpstr>Implementation of BreastSAM</vt:lpstr>
      <vt:lpstr>Implementation of BreastSAM</vt:lpstr>
      <vt:lpstr>Implementation of BreastSAM</vt:lpstr>
      <vt:lpstr>Implementation of BreastSAM</vt:lpstr>
      <vt:lpstr>Results and Discussion of BreastSAM (our impl.)</vt:lpstr>
      <vt:lpstr>Results and Discussion of BreastSAM (our impl.)</vt:lpstr>
      <vt:lpstr>Results and Discussion of BreastSAM (our impl.)</vt:lpstr>
      <vt:lpstr>VGG16 and CAMs</vt:lpstr>
      <vt:lpstr>VGG16 and CAMs</vt:lpstr>
      <vt:lpstr>VGG16 and CAMs</vt:lpstr>
      <vt:lpstr>Future work/Goals</vt:lpstr>
      <vt:lpstr>References</vt:lpstr>
      <vt:lpstr>References</vt:lpstr>
      <vt:lpstr>Thank You! Any Questions ???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extraction of optimal visual prompts for foundational models in medical image segmentation</dc:title>
  <dc:creator>Rushikesh Pawar</dc:creator>
  <cp:revision>1</cp:revision>
  <dcterms:created xsi:type="dcterms:W3CDTF">2024-02-25T13:04:34Z</dcterms:created>
  <dcterms:modified xsi:type="dcterms:W3CDTF">2024-03-27T06:32:52Z</dcterms:modified>
</cp:coreProperties>
</file>