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ECBAA-3C15-4E4E-9F00-EACE87537BC2}" v="12" dt="2023-09-21T09:04:4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kesh Shirke" userId="f15695a29e26fabf" providerId="LiveId" clId="{E0FECBAA-3C15-4E4E-9F00-EACE87537BC2}"/>
    <pc:docChg chg="undo redo custSel delSld modSld">
      <pc:chgData name="Rushikesh Shirke" userId="f15695a29e26fabf" providerId="LiveId" clId="{E0FECBAA-3C15-4E4E-9F00-EACE87537BC2}" dt="2023-09-21T09:05:13.304" v="3338" actId="14100"/>
      <pc:docMkLst>
        <pc:docMk/>
      </pc:docMkLst>
      <pc:sldChg chg="modSp mod modShow">
        <pc:chgData name="Rushikesh Shirke" userId="f15695a29e26fabf" providerId="LiveId" clId="{E0FECBAA-3C15-4E4E-9F00-EACE87537BC2}" dt="2023-09-20T19:59:16.392" v="370" actId="20577"/>
        <pc:sldMkLst>
          <pc:docMk/>
          <pc:sldMk cId="0" sldId="256"/>
        </pc:sldMkLst>
        <pc:spChg chg="mod">
          <ac:chgData name="Rushikesh Shirke" userId="f15695a29e26fabf" providerId="LiveId" clId="{E0FECBAA-3C15-4E4E-9F00-EACE87537BC2}" dt="2023-09-20T19:59:16.392" v="370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Rushikesh Shirke" userId="f15695a29e26fabf" providerId="LiveId" clId="{E0FECBAA-3C15-4E4E-9F00-EACE87537BC2}" dt="2023-09-21T09:05:13.304" v="3338" actId="14100"/>
        <pc:sldMkLst>
          <pc:docMk/>
          <pc:sldMk cId="0" sldId="257"/>
        </pc:sldMkLst>
        <pc:spChg chg="add del mod">
          <ac:chgData name="Rushikesh Shirke" userId="f15695a29e26fabf" providerId="LiveId" clId="{E0FECBAA-3C15-4E4E-9F00-EACE87537BC2}" dt="2023-09-20T23:10:41.621" v="3185" actId="478"/>
          <ac:spMkLst>
            <pc:docMk/>
            <pc:sldMk cId="0" sldId="257"/>
            <ac:spMk id="9" creationId="{4EE70FFD-7919-D5DB-ABA0-F6B8061E47B9}"/>
          </ac:spMkLst>
        </pc:spChg>
        <pc:spChg chg="add del mod">
          <ac:chgData name="Rushikesh Shirke" userId="f15695a29e26fabf" providerId="LiveId" clId="{E0FECBAA-3C15-4E4E-9F00-EACE87537BC2}" dt="2023-09-20T23:10:37.916" v="3178" actId="478"/>
          <ac:spMkLst>
            <pc:docMk/>
            <pc:sldMk cId="0" sldId="257"/>
            <ac:spMk id="13" creationId="{9402B22D-F3B4-5A51-8DC6-622569CE8DA9}"/>
          </ac:spMkLst>
        </pc:spChg>
        <pc:spChg chg="add del mod">
          <ac:chgData name="Rushikesh Shirke" userId="f15695a29e26fabf" providerId="LiveId" clId="{E0FECBAA-3C15-4E4E-9F00-EACE87537BC2}" dt="2023-09-20T23:11:13.526" v="3193" actId="478"/>
          <ac:spMkLst>
            <pc:docMk/>
            <pc:sldMk cId="0" sldId="257"/>
            <ac:spMk id="19" creationId="{9A53EC54-F0E7-5A79-F5BF-584D5D376948}"/>
          </ac:spMkLst>
        </pc:spChg>
        <pc:spChg chg="mod">
          <ac:chgData name="Rushikesh Shirke" userId="f15695a29e26fabf" providerId="LiveId" clId="{E0FECBAA-3C15-4E4E-9F00-EACE87537BC2}" dt="2023-09-20T22:40:43.270" v="2033" actId="1036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3:20:12.167" v="3267" actId="113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1:02:26.932" v="1721" actId="1036"/>
          <ac:spMkLst>
            <pc:docMk/>
            <pc:sldMk cId="0" sldId="257"/>
            <ac:spMk id="219" creationId="{00000000-0000-0000-0000-000000000000}"/>
          </ac:spMkLst>
        </pc:spChg>
        <pc:spChg chg="add del">
          <ac:chgData name="Rushikesh Shirke" userId="f15695a29e26fabf" providerId="LiveId" clId="{E0FECBAA-3C15-4E4E-9F00-EACE87537BC2}" dt="2023-09-20T23:08:33.771" v="3158" actId="931"/>
          <ac:spMkLst>
            <pc:docMk/>
            <pc:sldMk cId="0" sldId="257"/>
            <ac:spMk id="220" creationId="{00000000-0000-0000-0000-000000000000}"/>
          </ac:spMkLst>
        </pc:spChg>
        <pc:spChg chg="add del mod">
          <ac:chgData name="Rushikesh Shirke" userId="f15695a29e26fabf" providerId="LiveId" clId="{E0FECBAA-3C15-4E4E-9F00-EACE87537BC2}" dt="2023-09-20T23:10:03.259" v="3167" actId="47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1T08:22:10.409" v="3327" actId="20577"/>
          <ac:spMkLst>
            <pc:docMk/>
            <pc:sldMk cId="0" sldId="257"/>
            <ac:spMk id="222" creationId="{00000000-0000-0000-0000-000000000000}"/>
          </ac:spMkLst>
        </pc:spChg>
        <pc:picChg chg="add del mod">
          <ac:chgData name="Rushikesh Shirke" userId="f15695a29e26fabf" providerId="LiveId" clId="{E0FECBAA-3C15-4E4E-9F00-EACE87537BC2}" dt="2023-09-21T09:04:44.044" v="3330" actId="478"/>
          <ac:picMkLst>
            <pc:docMk/>
            <pc:sldMk cId="0" sldId="257"/>
            <ac:picMk id="3" creationId="{5ED4F1CF-ABDB-97B2-E0C2-351831A9AFEA}"/>
          </ac:picMkLst>
        </pc:picChg>
        <pc:picChg chg="add del mod">
          <ac:chgData name="Rushikesh Shirke" userId="f15695a29e26fabf" providerId="LiveId" clId="{E0FECBAA-3C15-4E4E-9F00-EACE87537BC2}" dt="2023-09-20T23:07:43.368" v="3149" actId="931"/>
          <ac:picMkLst>
            <pc:docMk/>
            <pc:sldMk cId="0" sldId="257"/>
            <ac:picMk id="3" creationId="{7A0410B6-1027-0E54-D485-848C9A06AABC}"/>
          </ac:picMkLst>
        </pc:picChg>
        <pc:picChg chg="add del mod">
          <ac:chgData name="Rushikesh Shirke" userId="f15695a29e26fabf" providerId="LiveId" clId="{E0FECBAA-3C15-4E4E-9F00-EACE87537BC2}" dt="2023-09-20T23:08:09.369" v="3155" actId="931"/>
          <ac:picMkLst>
            <pc:docMk/>
            <pc:sldMk cId="0" sldId="257"/>
            <ac:picMk id="5" creationId="{090B54ED-F9D0-52F8-9BC7-D4334E04D004}"/>
          </ac:picMkLst>
        </pc:picChg>
        <pc:picChg chg="add mod">
          <ac:chgData name="Rushikesh Shirke" userId="f15695a29e26fabf" providerId="LiveId" clId="{E0FECBAA-3C15-4E4E-9F00-EACE87537BC2}" dt="2023-09-21T09:05:13.304" v="3338" actId="14100"/>
          <ac:picMkLst>
            <pc:docMk/>
            <pc:sldMk cId="0" sldId="257"/>
            <ac:picMk id="5" creationId="{95C12D6D-F39E-D03B-0573-51149AEC5C75}"/>
          </ac:picMkLst>
        </pc:picChg>
        <pc:picChg chg="add del mod ord">
          <ac:chgData name="Rushikesh Shirke" userId="f15695a29e26fabf" providerId="LiveId" clId="{E0FECBAA-3C15-4E4E-9F00-EACE87537BC2}" dt="2023-09-20T23:12:48.526" v="3222" actId="167"/>
          <ac:picMkLst>
            <pc:docMk/>
            <pc:sldMk cId="0" sldId="257"/>
            <ac:picMk id="7" creationId="{16AABEED-405F-EC00-2CC5-9F2CBB367426}"/>
          </ac:picMkLst>
        </pc:picChg>
        <pc:picChg chg="add del mod">
          <ac:chgData name="Rushikesh Shirke" userId="f15695a29e26fabf" providerId="LiveId" clId="{E0FECBAA-3C15-4E4E-9F00-EACE87537BC2}" dt="2023-09-20T23:10:41.057" v="3184" actId="931"/>
          <ac:picMkLst>
            <pc:docMk/>
            <pc:sldMk cId="0" sldId="257"/>
            <ac:picMk id="11" creationId="{29B426A3-ADFB-9517-6A39-57603367FA14}"/>
          </ac:picMkLst>
        </pc:picChg>
        <pc:picChg chg="add del mod">
          <ac:chgData name="Rushikesh Shirke" userId="f15695a29e26fabf" providerId="LiveId" clId="{E0FECBAA-3C15-4E4E-9F00-EACE87537BC2}" dt="2023-09-20T23:10:31.787" v="3177" actId="931"/>
          <ac:picMkLst>
            <pc:docMk/>
            <pc:sldMk cId="0" sldId="257"/>
            <ac:picMk id="15" creationId="{FB97D5D3-D53C-2E2A-C262-8DE948DDBA68}"/>
          </ac:picMkLst>
        </pc:picChg>
        <pc:picChg chg="add mod">
          <ac:chgData name="Rushikesh Shirke" userId="f15695a29e26fabf" providerId="LiveId" clId="{E0FECBAA-3C15-4E4E-9F00-EACE87537BC2}" dt="2023-09-20T23:12:51.279" v="3226" actId="14100"/>
          <ac:picMkLst>
            <pc:docMk/>
            <pc:sldMk cId="0" sldId="257"/>
            <ac:picMk id="17" creationId="{F3C6B0D5-D79C-AF93-90DA-8EEC427B4C82}"/>
          </ac:picMkLst>
        </pc:picChg>
      </pc:sldChg>
      <pc:sldChg chg="modSp mod">
        <pc:chgData name="Rushikesh Shirke" userId="f15695a29e26fabf" providerId="LiveId" clId="{E0FECBAA-3C15-4E4E-9F00-EACE87537BC2}" dt="2023-09-20T23:23:16.597" v="3294" actId="113"/>
        <pc:sldMkLst>
          <pc:docMk/>
          <pc:sldMk cId="0" sldId="258"/>
        </pc:sldMkLst>
        <pc:spChg chg="mod">
          <ac:chgData name="Rushikesh Shirke" userId="f15695a29e26fabf" providerId="LiveId" clId="{E0FECBAA-3C15-4E4E-9F00-EACE87537BC2}" dt="2023-09-20T22:35:10.458" v="1985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2:35:07.219" v="1984" actId="1076"/>
          <ac:spMkLst>
            <pc:docMk/>
            <pc:sldMk cId="0" sldId="258"/>
            <ac:spMk id="228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3:21:44.929" v="3278" actId="113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2:36:18.343" v="1987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2:54:00.905" v="2598" actId="1035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Rushikesh Shirke" userId="f15695a29e26fabf" providerId="LiveId" clId="{E0FECBAA-3C15-4E4E-9F00-EACE87537BC2}" dt="2023-09-20T23:23:16.597" v="3294" actId="113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Rushikesh Shirke" userId="f15695a29e26fabf" providerId="LiveId" clId="{E0FECBAA-3C15-4E4E-9F00-EACE87537BC2}" dt="2023-09-20T23:05:48.056" v="3139" actId="20577"/>
        <pc:sldMkLst>
          <pc:docMk/>
          <pc:sldMk cId="0" sldId="259"/>
        </pc:sldMkLst>
        <pc:spChg chg="mod">
          <ac:chgData name="Rushikesh Shirke" userId="f15695a29e26fabf" providerId="LiveId" clId="{E0FECBAA-3C15-4E4E-9F00-EACE87537BC2}" dt="2023-09-20T23:05:48.056" v="3139" actId="20577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Rushikesh Shirke" userId="f15695a29e26fabf" providerId="LiveId" clId="{E0FECBAA-3C15-4E4E-9F00-EACE87537BC2}" dt="2023-09-21T08:30:55.359" v="3328" actId="2696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GdXm8ka4wUls8ZHq69Atxbfzh1NBETj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411995"/>
            <a:ext cx="6265581" cy="495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Education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SIH1433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Mental Health and well-being surveillance, assessment and tracking solution among children.</a:t>
            </a: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Bug Smashers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Rushikesh P. Shirke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P.R.Pote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Patil College of Engineering and Management, Amravati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AABEED-405F-EC00-2CC5-9F2CBB36742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504" r="15504"/>
          <a:stretch>
            <a:fillRect/>
          </a:stretch>
        </p:blipFill>
        <p:spPr>
          <a:xfrm>
            <a:off x="7378575" y="136902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94354" y="5486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8" y="784599"/>
            <a:ext cx="7130338" cy="56070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Creating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Android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Web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pp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for kids to access mental health services from home, addressing challenges.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Identifying the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mental health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of an individual through an generic assessment using Artificial Intelligence(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AI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) and tracking the real-time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well-being surveillance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of an individual.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Based on the First Generic Assessment results, another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AI-powered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assessment will perform the </a:t>
            </a:r>
            <a:r>
              <a:rPr lang="en-US" sz="1700" b="1" dirty="0" err="1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Behavioural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Tracking.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Real-time </a:t>
            </a:r>
            <a:r>
              <a:rPr lang="en-US" sz="1700" dirty="0" err="1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behavioural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tracking will include disorder classification, Prevalence rates, Post-Trauma Stress Disorder (PTSD) Identification and Suicidal Ideation and </a:t>
            </a:r>
            <a:r>
              <a:rPr lang="en-US" sz="1700" dirty="0" err="1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Behaviour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. This will specify the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extent of mental illness 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and urgency to seek medication.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Resting on the generated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case-study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, an individual will be benefited with the access to the mental health services, Neurodevelopment Strategies and suggestions on corresponding disorder. 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Also paid and unpaid Third-Party </a:t>
            </a:r>
            <a:r>
              <a:rPr lang="en-US" sz="1700" b="1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counselling sessions</a:t>
            </a:r>
            <a:r>
              <a:rPr lang="en-US" sz="17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 will be provided within the application. </a:t>
            </a:r>
            <a:endParaRPr sz="1700" dirty="0">
              <a:latin typeface="Libre Franklin" pitchFamily="2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505956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C6B0D5-D79C-AF93-90DA-8EEC427B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575" y="144464"/>
            <a:ext cx="4813425" cy="345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12D6D-F39E-D03B-0573-51149AEC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43" y="3895344"/>
            <a:ext cx="4513433" cy="2684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127CB-D83C-36A8-1EC5-A01FFBE6A934}"/>
              </a:ext>
            </a:extLst>
          </p:cNvPr>
          <p:cNvSpPr txBox="1"/>
          <p:nvPr/>
        </p:nvSpPr>
        <p:spPr>
          <a:xfrm>
            <a:off x="832207" y="1821455"/>
            <a:ext cx="2476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970B2-42DB-5EE6-54D2-736E14F53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255" y="884819"/>
            <a:ext cx="7835967" cy="1953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56EC6B-537B-9D50-9636-E616043D97CD}"/>
              </a:ext>
            </a:extLst>
          </p:cNvPr>
          <p:cNvSpPr txBox="1"/>
          <p:nvPr/>
        </p:nvSpPr>
        <p:spPr>
          <a:xfrm>
            <a:off x="9262532" y="2192867"/>
            <a:ext cx="275167" cy="1820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F2065-15B1-7DE4-6AA7-3B43BE987AFB}"/>
              </a:ext>
            </a:extLst>
          </p:cNvPr>
          <p:cNvSpPr txBox="1"/>
          <p:nvPr/>
        </p:nvSpPr>
        <p:spPr>
          <a:xfrm>
            <a:off x="9169401" y="2142404"/>
            <a:ext cx="47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PTSD</a:t>
            </a:r>
            <a:endParaRPr lang="en-IN" sz="10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88086" y="19577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88086" y="155652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20624" y="2020824"/>
            <a:ext cx="5522977" cy="4559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Any individual concerned about their mental health can use this application, complete </a:t>
            </a:r>
            <a:r>
              <a:rPr lang="en-US" b="1" dirty="0"/>
              <a:t>assessment questionnaire</a:t>
            </a:r>
            <a:r>
              <a:rPr lang="en-US" dirty="0"/>
              <a:t> and receive instant feedback and mental health status.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Healthcare professionals can use the app during patient visits for initial screening. Identify potential </a:t>
            </a:r>
            <a:r>
              <a:rPr lang="en-US" b="1" dirty="0"/>
              <a:t>mental health issues </a:t>
            </a:r>
            <a:r>
              <a:rPr lang="en-US" dirty="0"/>
              <a:t>and provide immediate support or referrals.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Schools and workplaces can promote mental well-being among students and employees. Encourage users to regularly assess their mental health.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solution aims to make mental health assessment and support easily </a:t>
            </a:r>
            <a:r>
              <a:rPr lang="en-US" b="1" dirty="0"/>
              <a:t>accessible</a:t>
            </a:r>
            <a:r>
              <a:rPr lang="en-US" dirty="0"/>
              <a:t>, </a:t>
            </a:r>
            <a:r>
              <a:rPr lang="en-US" b="1" dirty="0"/>
              <a:t>confidential</a:t>
            </a:r>
            <a:r>
              <a:rPr lang="en-US" dirty="0"/>
              <a:t>, and </a:t>
            </a:r>
            <a:r>
              <a:rPr lang="en-US" b="1" dirty="0"/>
              <a:t>personalized</a:t>
            </a:r>
            <a:r>
              <a:rPr lang="en-US" dirty="0"/>
              <a:t>, benefiting individuals, healthcare workers, and institutions alike.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843280" y="6597396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77006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1080619"/>
            <a:ext cx="5522977" cy="48774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platform for mental health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surveillance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based on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Machine Learning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models for identifying mental health patterns.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Providing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data security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and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confidentiality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for the users data and health conditions.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Integration with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AI/ML models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through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API’s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for better user experience and application performance.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multilingual android and web-based application with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Multi-Language Policy.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Once a user takes the assessment, an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AI-powered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24/7 hotline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chatbot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is available to assists the user for well-being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surveillance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.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AI-Model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which uses the set of previous case-study and conclusions of case-study to enhance it’s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own learning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 the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recursive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manner. Thus, initiating towards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self-trained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Mental Health and well-being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cs typeface="Arial" panose="020B0604020202020204" pitchFamily="34" charset="0"/>
              </a:rPr>
              <a:t>surveillance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platform.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2" name="Google Shape;228;p3">
            <a:extLst>
              <a:ext uri="{FF2B5EF4-FFF2-40B4-BE49-F238E27FC236}">
                <a16:creationId xmlns:a16="http://schemas.microsoft.com/office/drawing/2014/main" id="{81B2B531-5652-A6AC-AB3F-2BC00AF1480F}"/>
              </a:ext>
            </a:extLst>
          </p:cNvPr>
          <p:cNvSpPr txBox="1">
            <a:spLocks/>
          </p:cNvSpPr>
          <p:nvPr/>
        </p:nvSpPr>
        <p:spPr>
          <a:xfrm>
            <a:off x="5978732" y="6025038"/>
            <a:ext cx="6351230" cy="83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	For the purpose, we have collected some Psychological counselling parameters suggested by doctors. 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hlinkClick r:id="rId3"/>
              </a:rPr>
              <a:t>Click here to view the document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Rushikesh Prakash Shirke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			Stream (ECE, CSE </a:t>
            </a:r>
            <a:r>
              <a:rPr lang="en-US" sz="1200" dirty="0" err="1"/>
              <a:t>etc</a:t>
            </a:r>
            <a:r>
              <a:rPr lang="en-US" sz="1200" dirty="0"/>
              <a:t>): CSE		Year (I,II,III,IV):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Shreyas </a:t>
            </a:r>
            <a:r>
              <a:rPr lang="en-US" sz="1200" b="1" dirty="0" err="1">
                <a:solidFill>
                  <a:srgbClr val="5D7C3F"/>
                </a:solidFill>
              </a:rPr>
              <a:t>Sanjaykumar</a:t>
            </a:r>
            <a:r>
              <a:rPr lang="en-US" sz="1200" b="1" dirty="0">
                <a:solidFill>
                  <a:srgbClr val="5D7C3F"/>
                </a:solidFill>
              </a:rPr>
              <a:t> Patil</a:t>
            </a:r>
            <a:endParaRPr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IV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Shivraj Arvind Kadam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Sanika</a:t>
            </a:r>
            <a:r>
              <a:rPr lang="en-US" sz="1200" b="1" dirty="0">
                <a:solidFill>
                  <a:srgbClr val="5D7C3F"/>
                </a:solidFill>
              </a:rPr>
              <a:t> Dipak Kale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Arpita Vilasrao Dolas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Nama Z. </a:t>
            </a:r>
            <a:r>
              <a:rPr lang="en-US" sz="1200" b="1" dirty="0" err="1">
                <a:solidFill>
                  <a:srgbClr val="5D7C3F"/>
                </a:solidFill>
              </a:rPr>
              <a:t>Choudhari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B.E. 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Dr. V.B. </a:t>
            </a:r>
            <a:r>
              <a:rPr lang="en-US" sz="1200" b="1" dirty="0" err="1">
                <a:solidFill>
                  <a:srgbClr val="804160"/>
                </a:solidFill>
              </a:rPr>
              <a:t>Kute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 			Expertise : Problem Solving &amp; Psychology	Domain Experience (in years): 23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Dr. Z.I. Khan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 Academic			 	Expertise : Algorithmics &amp; ML		Domain Experience (in years</a:t>
            </a:r>
            <a:r>
              <a:rPr lang="en-US" sz="1200"/>
              <a:t>): 14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824</Words>
  <Application>Microsoft Office PowerPoint</Application>
  <PresentationFormat>Widescreen</PresentationFormat>
  <Paragraphs>64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Franklin Gothic</vt:lpstr>
      <vt:lpstr>Noto Sans Symbols</vt:lpstr>
      <vt:lpstr>Arial Narrow</vt:lpstr>
      <vt:lpstr>Söhne</vt:lpstr>
      <vt:lpstr>Arial</vt:lpstr>
      <vt:lpstr>Calibri</vt:lpstr>
      <vt:lpstr>Wingdings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Rushikesh Shirke</cp:lastModifiedBy>
  <cp:revision>12</cp:revision>
  <dcterms:created xsi:type="dcterms:W3CDTF">2022-02-11T07:14:46Z</dcterms:created>
  <dcterms:modified xsi:type="dcterms:W3CDTF">2023-10-29T06:45:40Z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