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FECBAA-3C15-4E4E-9F00-EACE87537BC2}" v="12" dt="2023-09-21T09:04:40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5/10/relationships/revisionInfo" Target="revisionInfo.xml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hikesh Shirke" userId="f15695a29e26fabf" providerId="LiveId" clId="{E0FECBAA-3C15-4E4E-9F00-EACE87537BC2}"/>
    <pc:docChg chg="undo redo custSel delSld modSld">
      <pc:chgData name="Rushikesh Shirke" userId="f15695a29e26fabf" providerId="LiveId" clId="{E0FECBAA-3C15-4E4E-9F00-EACE87537BC2}" dt="2023-09-21T10:42:23.749" v="3351" actId="20577"/>
      <pc:docMkLst>
        <pc:docMk/>
      </pc:docMkLst>
      <pc:sldChg chg="modSp mod modShow">
        <pc:chgData name="Rushikesh Shirke" userId="f15695a29e26fabf" providerId="LiveId" clId="{E0FECBAA-3C15-4E4E-9F00-EACE87537BC2}" dt="2023-09-21T10:33:28.289" v="3345" actId="20577"/>
        <pc:sldMkLst>
          <pc:docMk/>
          <pc:sldMk cId="0" sldId="256"/>
        </pc:sldMkLst>
        <pc:spChg chg="mod">
          <ac:chgData name="Rushikesh Shirke" userId="f15695a29e26fabf" providerId="LiveId" clId="{E0FECBAA-3C15-4E4E-9F00-EACE87537BC2}" dt="2023-09-21T10:33:28.289" v="3345" actId="20577"/>
          <ac:spMkLst>
            <pc:docMk/>
            <pc:sldMk cId="0" sldId="256"/>
            <ac:spMk id="211" creationId="{00000000-0000-0000-0000-000000000000}"/>
          </ac:spMkLst>
        </pc:spChg>
      </pc:sldChg>
      <pc:sldChg chg="addSp delSp modSp mod">
        <pc:chgData name="Rushikesh Shirke" userId="f15695a29e26fabf" providerId="LiveId" clId="{E0FECBAA-3C15-4E4E-9F00-EACE87537BC2}" dt="2023-09-21T09:05:13.304" v="3338" actId="14100"/>
        <pc:sldMkLst>
          <pc:docMk/>
          <pc:sldMk cId="0" sldId="257"/>
        </pc:sldMkLst>
        <pc:spChg chg="add del mod">
          <ac:chgData name="Rushikesh Shirke" userId="f15695a29e26fabf" providerId="LiveId" clId="{E0FECBAA-3C15-4E4E-9F00-EACE87537BC2}" dt="2023-09-20T23:10:41.621" v="3185" actId="478"/>
          <ac:spMkLst>
            <pc:docMk/>
            <pc:sldMk cId="0" sldId="257"/>
            <ac:spMk id="9" creationId="{4EE70FFD-7919-D5DB-ABA0-F6B8061E47B9}"/>
          </ac:spMkLst>
        </pc:spChg>
        <pc:spChg chg="add del mod">
          <ac:chgData name="Rushikesh Shirke" userId="f15695a29e26fabf" providerId="LiveId" clId="{E0FECBAA-3C15-4E4E-9F00-EACE87537BC2}" dt="2023-09-20T23:10:37.916" v="3178" actId="478"/>
          <ac:spMkLst>
            <pc:docMk/>
            <pc:sldMk cId="0" sldId="257"/>
            <ac:spMk id="13" creationId="{9402B22D-F3B4-5A51-8DC6-622569CE8DA9}"/>
          </ac:spMkLst>
        </pc:spChg>
        <pc:spChg chg="add del mod">
          <ac:chgData name="Rushikesh Shirke" userId="f15695a29e26fabf" providerId="LiveId" clId="{E0FECBAA-3C15-4E4E-9F00-EACE87537BC2}" dt="2023-09-20T23:11:13.526" v="3193" actId="478"/>
          <ac:spMkLst>
            <pc:docMk/>
            <pc:sldMk cId="0" sldId="257"/>
            <ac:spMk id="19" creationId="{9A53EC54-F0E7-5A79-F5BF-584D5D376948}"/>
          </ac:spMkLst>
        </pc:spChg>
        <pc:spChg chg="mod">
          <ac:chgData name="Rushikesh Shirke" userId="f15695a29e26fabf" providerId="LiveId" clId="{E0FECBAA-3C15-4E4E-9F00-EACE87537BC2}" dt="2023-09-20T22:40:43.270" v="2033" actId="1036"/>
          <ac:spMkLst>
            <pc:docMk/>
            <pc:sldMk cId="0" sldId="257"/>
            <ac:spMk id="217" creationId="{00000000-0000-0000-0000-000000000000}"/>
          </ac:spMkLst>
        </pc:spChg>
        <pc:spChg chg="mod">
          <ac:chgData name="Rushikesh Shirke" userId="f15695a29e26fabf" providerId="LiveId" clId="{E0FECBAA-3C15-4E4E-9F00-EACE87537BC2}" dt="2023-09-20T23:20:12.167" v="3267" actId="113"/>
          <ac:spMkLst>
            <pc:docMk/>
            <pc:sldMk cId="0" sldId="257"/>
            <ac:spMk id="218" creationId="{00000000-0000-0000-0000-000000000000}"/>
          </ac:spMkLst>
        </pc:spChg>
        <pc:spChg chg="mod">
          <ac:chgData name="Rushikesh Shirke" userId="f15695a29e26fabf" providerId="LiveId" clId="{E0FECBAA-3C15-4E4E-9F00-EACE87537BC2}" dt="2023-09-20T21:02:26.932" v="1721" actId="1036"/>
          <ac:spMkLst>
            <pc:docMk/>
            <pc:sldMk cId="0" sldId="257"/>
            <ac:spMk id="219" creationId="{00000000-0000-0000-0000-000000000000}"/>
          </ac:spMkLst>
        </pc:spChg>
        <pc:spChg chg="add del">
          <ac:chgData name="Rushikesh Shirke" userId="f15695a29e26fabf" providerId="LiveId" clId="{E0FECBAA-3C15-4E4E-9F00-EACE87537BC2}" dt="2023-09-20T23:08:33.771" v="3158" actId="931"/>
          <ac:spMkLst>
            <pc:docMk/>
            <pc:sldMk cId="0" sldId="257"/>
            <ac:spMk id="220" creationId="{00000000-0000-0000-0000-000000000000}"/>
          </ac:spMkLst>
        </pc:spChg>
        <pc:spChg chg="add del mod">
          <ac:chgData name="Rushikesh Shirke" userId="f15695a29e26fabf" providerId="LiveId" clId="{E0FECBAA-3C15-4E4E-9F00-EACE87537BC2}" dt="2023-09-20T23:10:03.259" v="3167" actId="47"/>
          <ac:spMkLst>
            <pc:docMk/>
            <pc:sldMk cId="0" sldId="257"/>
            <ac:spMk id="221" creationId="{00000000-0000-0000-0000-000000000000}"/>
          </ac:spMkLst>
        </pc:spChg>
        <pc:spChg chg="mod">
          <ac:chgData name="Rushikesh Shirke" userId="f15695a29e26fabf" providerId="LiveId" clId="{E0FECBAA-3C15-4E4E-9F00-EACE87537BC2}" dt="2023-09-21T08:22:10.409" v="3327" actId="20577"/>
          <ac:spMkLst>
            <pc:docMk/>
            <pc:sldMk cId="0" sldId="257"/>
            <ac:spMk id="222" creationId="{00000000-0000-0000-0000-000000000000}"/>
          </ac:spMkLst>
        </pc:spChg>
        <pc:picChg chg="add del mod">
          <ac:chgData name="Rushikesh Shirke" userId="f15695a29e26fabf" providerId="LiveId" clId="{E0FECBAA-3C15-4E4E-9F00-EACE87537BC2}" dt="2023-09-21T09:04:44.044" v="3330" actId="478"/>
          <ac:picMkLst>
            <pc:docMk/>
            <pc:sldMk cId="0" sldId="257"/>
            <ac:picMk id="3" creationId="{5ED4F1CF-ABDB-97B2-E0C2-351831A9AFEA}"/>
          </ac:picMkLst>
        </pc:picChg>
        <pc:picChg chg="add del mod">
          <ac:chgData name="Rushikesh Shirke" userId="f15695a29e26fabf" providerId="LiveId" clId="{E0FECBAA-3C15-4E4E-9F00-EACE87537BC2}" dt="2023-09-20T23:07:43.368" v="3149" actId="931"/>
          <ac:picMkLst>
            <pc:docMk/>
            <pc:sldMk cId="0" sldId="257"/>
            <ac:picMk id="3" creationId="{7A0410B6-1027-0E54-D485-848C9A06AABC}"/>
          </ac:picMkLst>
        </pc:picChg>
        <pc:picChg chg="add del mod">
          <ac:chgData name="Rushikesh Shirke" userId="f15695a29e26fabf" providerId="LiveId" clId="{E0FECBAA-3C15-4E4E-9F00-EACE87537BC2}" dt="2023-09-20T23:08:09.369" v="3155" actId="931"/>
          <ac:picMkLst>
            <pc:docMk/>
            <pc:sldMk cId="0" sldId="257"/>
            <ac:picMk id="5" creationId="{090B54ED-F9D0-52F8-9BC7-D4334E04D004}"/>
          </ac:picMkLst>
        </pc:picChg>
        <pc:picChg chg="add mod">
          <ac:chgData name="Rushikesh Shirke" userId="f15695a29e26fabf" providerId="LiveId" clId="{E0FECBAA-3C15-4E4E-9F00-EACE87537BC2}" dt="2023-09-21T09:05:13.304" v="3338" actId="14100"/>
          <ac:picMkLst>
            <pc:docMk/>
            <pc:sldMk cId="0" sldId="257"/>
            <ac:picMk id="5" creationId="{95C12D6D-F39E-D03B-0573-51149AEC5C75}"/>
          </ac:picMkLst>
        </pc:picChg>
        <pc:picChg chg="add del mod ord">
          <ac:chgData name="Rushikesh Shirke" userId="f15695a29e26fabf" providerId="LiveId" clId="{E0FECBAA-3C15-4E4E-9F00-EACE87537BC2}" dt="2023-09-20T23:12:48.526" v="3222" actId="167"/>
          <ac:picMkLst>
            <pc:docMk/>
            <pc:sldMk cId="0" sldId="257"/>
            <ac:picMk id="7" creationId="{16AABEED-405F-EC00-2CC5-9F2CBB367426}"/>
          </ac:picMkLst>
        </pc:picChg>
        <pc:picChg chg="add del mod">
          <ac:chgData name="Rushikesh Shirke" userId="f15695a29e26fabf" providerId="LiveId" clId="{E0FECBAA-3C15-4E4E-9F00-EACE87537BC2}" dt="2023-09-20T23:10:41.057" v="3184" actId="931"/>
          <ac:picMkLst>
            <pc:docMk/>
            <pc:sldMk cId="0" sldId="257"/>
            <ac:picMk id="11" creationId="{29B426A3-ADFB-9517-6A39-57603367FA14}"/>
          </ac:picMkLst>
        </pc:picChg>
        <pc:picChg chg="add del mod">
          <ac:chgData name="Rushikesh Shirke" userId="f15695a29e26fabf" providerId="LiveId" clId="{E0FECBAA-3C15-4E4E-9F00-EACE87537BC2}" dt="2023-09-20T23:10:31.787" v="3177" actId="931"/>
          <ac:picMkLst>
            <pc:docMk/>
            <pc:sldMk cId="0" sldId="257"/>
            <ac:picMk id="15" creationId="{FB97D5D3-D53C-2E2A-C262-8DE948DDBA68}"/>
          </ac:picMkLst>
        </pc:picChg>
        <pc:picChg chg="add mod">
          <ac:chgData name="Rushikesh Shirke" userId="f15695a29e26fabf" providerId="LiveId" clId="{E0FECBAA-3C15-4E4E-9F00-EACE87537BC2}" dt="2023-09-20T23:12:51.279" v="3226" actId="14100"/>
          <ac:picMkLst>
            <pc:docMk/>
            <pc:sldMk cId="0" sldId="257"/>
            <ac:picMk id="17" creationId="{F3C6B0D5-D79C-AF93-90DA-8EEC427B4C82}"/>
          </ac:picMkLst>
        </pc:picChg>
      </pc:sldChg>
      <pc:sldChg chg="modSp mod">
        <pc:chgData name="Rushikesh Shirke" userId="f15695a29e26fabf" providerId="LiveId" clId="{E0FECBAA-3C15-4E4E-9F00-EACE87537BC2}" dt="2023-09-20T23:23:16.597" v="3294" actId="113"/>
        <pc:sldMkLst>
          <pc:docMk/>
          <pc:sldMk cId="0" sldId="258"/>
        </pc:sldMkLst>
        <pc:spChg chg="mod">
          <ac:chgData name="Rushikesh Shirke" userId="f15695a29e26fabf" providerId="LiveId" clId="{E0FECBAA-3C15-4E4E-9F00-EACE87537BC2}" dt="2023-09-20T22:35:10.458" v="1985" actId="1076"/>
          <ac:spMkLst>
            <pc:docMk/>
            <pc:sldMk cId="0" sldId="258"/>
            <ac:spMk id="227" creationId="{00000000-0000-0000-0000-000000000000}"/>
          </ac:spMkLst>
        </pc:spChg>
        <pc:spChg chg="mod">
          <ac:chgData name="Rushikesh Shirke" userId="f15695a29e26fabf" providerId="LiveId" clId="{E0FECBAA-3C15-4E4E-9F00-EACE87537BC2}" dt="2023-09-20T22:35:07.219" v="1984" actId="1076"/>
          <ac:spMkLst>
            <pc:docMk/>
            <pc:sldMk cId="0" sldId="258"/>
            <ac:spMk id="228" creationId="{00000000-0000-0000-0000-000000000000}"/>
          </ac:spMkLst>
        </pc:spChg>
        <pc:spChg chg="mod">
          <ac:chgData name="Rushikesh Shirke" userId="f15695a29e26fabf" providerId="LiveId" clId="{E0FECBAA-3C15-4E4E-9F00-EACE87537BC2}" dt="2023-09-20T23:21:44.929" v="3278" actId="113"/>
          <ac:spMkLst>
            <pc:docMk/>
            <pc:sldMk cId="0" sldId="258"/>
            <ac:spMk id="229" creationId="{00000000-0000-0000-0000-000000000000}"/>
          </ac:spMkLst>
        </pc:spChg>
        <pc:spChg chg="mod">
          <ac:chgData name="Rushikesh Shirke" userId="f15695a29e26fabf" providerId="LiveId" clId="{E0FECBAA-3C15-4E4E-9F00-EACE87537BC2}" dt="2023-09-20T22:36:18.343" v="1987" actId="1076"/>
          <ac:spMkLst>
            <pc:docMk/>
            <pc:sldMk cId="0" sldId="258"/>
            <ac:spMk id="230" creationId="{00000000-0000-0000-0000-000000000000}"/>
          </ac:spMkLst>
        </pc:spChg>
        <pc:spChg chg="mod">
          <ac:chgData name="Rushikesh Shirke" userId="f15695a29e26fabf" providerId="LiveId" clId="{E0FECBAA-3C15-4E4E-9F00-EACE87537BC2}" dt="2023-09-20T22:54:00.905" v="2598" actId="1035"/>
          <ac:spMkLst>
            <pc:docMk/>
            <pc:sldMk cId="0" sldId="258"/>
            <ac:spMk id="231" creationId="{00000000-0000-0000-0000-000000000000}"/>
          </ac:spMkLst>
        </pc:spChg>
        <pc:spChg chg="mod">
          <ac:chgData name="Rushikesh Shirke" userId="f15695a29e26fabf" providerId="LiveId" clId="{E0FECBAA-3C15-4E4E-9F00-EACE87537BC2}" dt="2023-09-20T23:23:16.597" v="3294" actId="113"/>
          <ac:spMkLst>
            <pc:docMk/>
            <pc:sldMk cId="0" sldId="258"/>
            <ac:spMk id="232" creationId="{00000000-0000-0000-0000-000000000000}"/>
          </ac:spMkLst>
        </pc:spChg>
      </pc:sldChg>
      <pc:sldChg chg="modSp mod">
        <pc:chgData name="Rushikesh Shirke" userId="f15695a29e26fabf" providerId="LiveId" clId="{E0FECBAA-3C15-4E4E-9F00-EACE87537BC2}" dt="2023-09-21T10:42:23.749" v="3351" actId="20577"/>
        <pc:sldMkLst>
          <pc:docMk/>
          <pc:sldMk cId="0" sldId="259"/>
        </pc:sldMkLst>
        <pc:spChg chg="mod">
          <ac:chgData name="Rushikesh Shirke" userId="f15695a29e26fabf" providerId="LiveId" clId="{E0FECBAA-3C15-4E4E-9F00-EACE87537BC2}" dt="2023-09-21T10:42:23.749" v="3351" actId="20577"/>
          <ac:spMkLst>
            <pc:docMk/>
            <pc:sldMk cId="0" sldId="259"/>
            <ac:spMk id="238" creationId="{00000000-0000-0000-0000-000000000000}"/>
          </ac:spMkLst>
        </pc:spChg>
      </pc:sldChg>
      <pc:sldChg chg="del">
        <pc:chgData name="Rushikesh Shirke" userId="f15695a29e26fabf" providerId="LiveId" clId="{E0FECBAA-3C15-4E4E-9F00-EACE87537BC2}" dt="2023-09-21T08:30:55.359" v="3328" actId="2696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411995"/>
            <a:ext cx="6265581" cy="495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Education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SIH1433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Mental Health and well-being surveillance, assessment and tracking solution among children.</a:t>
            </a:r>
            <a:endParaRPr lang="en-US" dirty="0">
              <a:solidFill>
                <a:schemeClr val="tx1"/>
              </a:solidFill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Bug Smashers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Rushikesh Prakash Shirke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P.R.Pote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Patil College of Engineering and Management, Amravati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 Education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6AABEED-405F-EC00-2CC5-9F2CBB36742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5504" r="15504"/>
          <a:stretch>
            <a:fillRect/>
          </a:stretch>
        </p:blipFill>
        <p:spPr>
          <a:xfrm>
            <a:off x="7378575" y="136902"/>
            <a:ext cx="4689475" cy="3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494354" y="54864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24288" y="784599"/>
            <a:ext cx="7130338" cy="56070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Arial" panose="020B0604020202020204" pitchFamily="34" charset="0"/>
                <a:sym typeface="Franklin Gothic"/>
              </a:rPr>
              <a:t>We’re seeking to develop an </a:t>
            </a:r>
            <a:r>
              <a:rPr lang="en-US" sz="1700" b="1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Arial" panose="020B0604020202020204" pitchFamily="34" charset="0"/>
                <a:sym typeface="Franklin Gothic"/>
              </a:rPr>
              <a:t>Android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Arial" panose="020B0604020202020204" pitchFamily="34" charset="0"/>
                <a:sym typeface="Franklin Gothic"/>
              </a:rPr>
              <a:t> and </a:t>
            </a:r>
            <a:r>
              <a:rPr lang="en-US" sz="1700" b="1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Arial" panose="020B0604020202020204" pitchFamily="34" charset="0"/>
                <a:sym typeface="Franklin Gothic"/>
              </a:rPr>
              <a:t>web-based 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Arial" panose="020B0604020202020204" pitchFamily="34" charset="0"/>
                <a:sym typeface="Franklin Gothic"/>
              </a:rPr>
              <a:t>application that serves as a platform for children to access </a:t>
            </a:r>
            <a:r>
              <a:rPr lang="en-US" sz="1700" b="1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Arial" panose="020B0604020202020204" pitchFamily="34" charset="0"/>
                <a:sym typeface="Franklin Gothic"/>
              </a:rPr>
              <a:t>mental health services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Arial" panose="020B0604020202020204" pitchFamily="34" charset="0"/>
                <a:sym typeface="Franklin Gothic"/>
              </a:rPr>
              <a:t> and strategies from the comfort of their homes, aiming to address and alleviate </a:t>
            </a:r>
            <a:r>
              <a:rPr lang="en-US" sz="1700" b="1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Arial" panose="020B0604020202020204" pitchFamily="34" charset="0"/>
                <a:sym typeface="Franklin Gothic"/>
              </a:rPr>
              <a:t>mental health challenges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Arial" panose="020B0604020202020204" pitchFamily="34" charset="0"/>
                <a:sym typeface="Franklin Gothic"/>
              </a:rPr>
              <a:t>.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 The Prototype will function as follows :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700" dirty="0">
              <a:solidFill>
                <a:schemeClr val="tx1"/>
              </a:solidFill>
              <a:latin typeface="Libre Franklin" pitchFamily="2" charset="0"/>
              <a:cs typeface="Arial" panose="020B0604020202020204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Identifying the </a:t>
            </a:r>
            <a:r>
              <a:rPr lang="en-US" sz="1700" b="1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mental health 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of an individual through an generic assessment using Artificial Intelligence(</a:t>
            </a:r>
            <a:r>
              <a:rPr lang="en-US" sz="1700" b="1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AI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) and tracking the real-time </a:t>
            </a:r>
            <a:r>
              <a:rPr lang="en-US" sz="1700" b="1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well-being surveillance 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of an individual. 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Based on the First Generic Assessment results, another </a:t>
            </a:r>
            <a:r>
              <a:rPr lang="en-US" sz="1700" b="1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AI-powered 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assessment will perform the </a:t>
            </a:r>
            <a:r>
              <a:rPr lang="en-US" sz="1700" b="1" dirty="0" err="1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Behavioural</a:t>
            </a:r>
            <a:r>
              <a:rPr lang="en-US" sz="1700" b="1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 Tracking.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Real-time </a:t>
            </a:r>
            <a:r>
              <a:rPr lang="en-US" sz="1700" dirty="0" err="1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behavioural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 tracking will include disorder classification, Prevalence rates, Post-Trauma Stress Disorder (PTSD) Identification and Suicidal Ideation and </a:t>
            </a:r>
            <a:r>
              <a:rPr lang="en-US" sz="1700" dirty="0" err="1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Behaviour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. This will specify the </a:t>
            </a:r>
            <a:r>
              <a:rPr lang="en-US" sz="1700" b="1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extent of mental illness 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and urgency to seek medication.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Resting on the generated </a:t>
            </a:r>
            <a:r>
              <a:rPr lang="en-US" sz="1700" b="1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case-study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, an individual will be benefited with the access to the mental health services, Neurodevelopment Strategies and suggestions on corresponding disorder. 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Also paid and unpaid Third-Party </a:t>
            </a:r>
            <a:r>
              <a:rPr lang="en-US" sz="1700" b="1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counselling sessions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 will be provided within the application. </a:t>
            </a:r>
            <a:endParaRPr sz="1700" dirty="0">
              <a:latin typeface="Libre Franklin" pitchFamily="2" charset="0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505956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C6B0D5-D79C-AF93-90DA-8EEC427B4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575" y="144464"/>
            <a:ext cx="4813425" cy="3451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C12D6D-F39E-D03B-0573-51149AEC5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143" y="3895344"/>
            <a:ext cx="4513433" cy="26845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688086" y="195774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688086" y="1556524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420624" y="2020824"/>
            <a:ext cx="5522977" cy="45590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Any individual concerned about their mental health can use this application, complete </a:t>
            </a:r>
            <a:r>
              <a:rPr lang="en-US" b="1" dirty="0"/>
              <a:t>assessment questionnaire</a:t>
            </a:r>
            <a:r>
              <a:rPr lang="en-US" dirty="0"/>
              <a:t> and receive instant feedback and mental health status.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Healthcare professionals can use the app during patient visits for initial screening. Identify potential </a:t>
            </a:r>
            <a:r>
              <a:rPr lang="en-US" b="1" dirty="0"/>
              <a:t>mental health issues </a:t>
            </a:r>
            <a:r>
              <a:rPr lang="en-US" dirty="0"/>
              <a:t>and provide immediate support or referrals.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Schools and workplaces can promote mental well-being among students and employees. Encourage users to regularly assess their mental health.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This solution aims to make mental health assessment and support easily </a:t>
            </a:r>
            <a:r>
              <a:rPr lang="en-US" b="1" dirty="0"/>
              <a:t>accessible</a:t>
            </a:r>
            <a:r>
              <a:rPr lang="en-US" dirty="0"/>
              <a:t>, </a:t>
            </a:r>
            <a:r>
              <a:rPr lang="en-US" b="1" dirty="0"/>
              <a:t>confidential</a:t>
            </a:r>
            <a:r>
              <a:rPr lang="en-US" dirty="0"/>
              <a:t>, and </a:t>
            </a:r>
            <a:r>
              <a:rPr lang="en-US" b="1" dirty="0"/>
              <a:t>personalized</a:t>
            </a:r>
            <a:r>
              <a:rPr lang="en-US" dirty="0"/>
              <a:t>, benefiting individuals, healthcare workers, and institutions alike.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843280" y="6597396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095999" y="952941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1417500"/>
            <a:ext cx="5522977" cy="51623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A platform for mental health </a:t>
            </a:r>
            <a:r>
              <a:rPr lang="en-US" sz="16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surveillance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based on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Machine Learning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models for identifying mental health patterns.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Providing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data security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and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confidentiality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for the users data and health conditions.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Integration with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AI/ML models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through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API’s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for better user experience and application performance.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A multilingual android and web-based application with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Multi-Language Policy.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Once a user takes the assessment, an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AI-powered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24/7 hotline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chatbot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is available to assists the user for well-being </a:t>
            </a:r>
            <a:r>
              <a:rPr lang="en-US" sz="16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surveillance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.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An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AI-Model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which uses the set of previous case-study and conclusions of case-study to enhance it’s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own learning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in the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recursive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manner. Thus, initiating towards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self-trained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Mental Health and well-being </a:t>
            </a:r>
            <a:r>
              <a:rPr lang="en-US" sz="16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surveillance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platform.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Rushikesh Prakash Shirke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B.E.			Stream (ECE, CSE </a:t>
            </a:r>
            <a:r>
              <a:rPr lang="en-US" sz="1200" dirty="0" err="1"/>
              <a:t>etc</a:t>
            </a:r>
            <a:r>
              <a:rPr lang="en-US" sz="1200" dirty="0"/>
              <a:t>): CSE		Year (I,II,III,IV): IV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Shreyas </a:t>
            </a:r>
            <a:r>
              <a:rPr lang="en-US" sz="1200" b="1" dirty="0" err="1">
                <a:solidFill>
                  <a:srgbClr val="5D7C3F"/>
                </a:solidFill>
              </a:rPr>
              <a:t>Sanjaykumar</a:t>
            </a:r>
            <a:r>
              <a:rPr lang="en-US" sz="1200" b="1" dirty="0">
                <a:solidFill>
                  <a:srgbClr val="5D7C3F"/>
                </a:solidFill>
              </a:rPr>
              <a:t> Patil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B.E. 			Stream (ECE, CSE </a:t>
            </a:r>
            <a:r>
              <a:rPr lang="en-US" sz="1200" dirty="0" err="1"/>
              <a:t>etc</a:t>
            </a:r>
            <a:r>
              <a:rPr lang="en-US" sz="1200" dirty="0"/>
              <a:t>): CSE 		Year (I,II,III,IV): IV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Shivraj Arvind Kadam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B.E. 			Stream (ECE, CSE </a:t>
            </a:r>
            <a:r>
              <a:rPr lang="en-US" sz="1200" dirty="0" err="1"/>
              <a:t>etc</a:t>
            </a:r>
            <a:r>
              <a:rPr lang="en-US" sz="1200" dirty="0"/>
              <a:t>): CSE 		Year (I,II,III,IV):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 err="1">
                <a:solidFill>
                  <a:srgbClr val="5D7C3F"/>
                </a:solidFill>
              </a:rPr>
              <a:t>Sanika</a:t>
            </a:r>
            <a:r>
              <a:rPr lang="en-US" sz="1200" b="1" dirty="0">
                <a:solidFill>
                  <a:srgbClr val="5D7C3F"/>
                </a:solidFill>
              </a:rPr>
              <a:t> Dipak Kale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B.E. 			Stream (ECE, CSE </a:t>
            </a:r>
            <a:r>
              <a:rPr lang="en-US" sz="1200" dirty="0" err="1"/>
              <a:t>etc</a:t>
            </a:r>
            <a:r>
              <a:rPr lang="en-US" sz="1200" dirty="0"/>
              <a:t>): CSE 		Year (I,II,III,IV):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Arpita Vilasrao Dolas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B.E. 			Stream (ECE, CSE </a:t>
            </a:r>
            <a:r>
              <a:rPr lang="en-US" sz="1200" dirty="0" err="1"/>
              <a:t>etc</a:t>
            </a:r>
            <a:r>
              <a:rPr lang="en-US" sz="1200" dirty="0"/>
              <a:t>): CSE 		Year (I,II,III,IV</a:t>
            </a:r>
            <a:r>
              <a:rPr lang="en-US" sz="1200"/>
              <a:t>):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Nama Z. </a:t>
            </a:r>
            <a:r>
              <a:rPr lang="en-US" sz="1200" b="1" dirty="0" err="1">
                <a:solidFill>
                  <a:srgbClr val="5D7C3F"/>
                </a:solidFill>
              </a:rPr>
              <a:t>Choudhari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B.E. 			Stream (ECE, CSE </a:t>
            </a:r>
            <a:r>
              <a:rPr lang="en-US" sz="1200" dirty="0" err="1"/>
              <a:t>etc</a:t>
            </a:r>
            <a:r>
              <a:rPr lang="en-US" sz="1200" dirty="0"/>
              <a:t>): CSE 		Year (I,II,III,IV):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831</Words>
  <Application>Microsoft Office PowerPoint</Application>
  <PresentationFormat>Widescreen</PresentationFormat>
  <Paragraphs>59</Paragraphs>
  <Slides>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Noto Sans Symbols</vt:lpstr>
      <vt:lpstr>Libre Franklin</vt:lpstr>
      <vt:lpstr>Calibri</vt:lpstr>
      <vt:lpstr>Franklin Gothic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Rushikesh Shirke</cp:lastModifiedBy>
  <cp:revision>1</cp:revision>
  <dcterms:created xsi:type="dcterms:W3CDTF">2022-02-11T07:14:46Z</dcterms:created>
  <dcterms:modified xsi:type="dcterms:W3CDTF">2023-09-21T10:42:29Z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