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FirstSlide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Just the first tutorial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