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FirstSlide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Just the first tutorial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Bullet Point</a:t>
            </a:r>
          </a:p>
          <a:p>
            <a:pPr lvl="1"/>
            <a:r>
              <a:t>Sub level Second Bullet</a:t>
            </a:r>
          </a:p>
          <a:p>
            <a:pPr lvl="2"/>
            <a:r>
              <a:t>Third Level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Time !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8524875" cy="544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