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 sz="24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Just the first 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Bullet Point</a:t>
            </a:r>
          </a:p>
          <a:p>
            <a:pPr lvl="1"/>
            <a:r>
              <a:t>Sub level Second Bullet</a:t>
            </a:r>
          </a:p>
          <a:p>
            <a:pPr lvl="2"/>
            <a:r>
              <a:t>Third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Time !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8524875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own Arrow 3"/>
          <p:cNvSpPr/>
          <p:nvPr/>
        </p:nvSpPr>
        <p:spPr>
          <a:xfrm rot="5400000">
            <a:off x="5486400" y="1828800"/>
            <a:ext cx="1828800" cy="1828800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3657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