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0" r:id="rId3"/>
    <p:sldId id="261" r:id="rId4"/>
    <p:sldId id="285" r:id="rId5"/>
    <p:sldId id="273" r:id="rId6"/>
    <p:sldId id="281" r:id="rId7"/>
    <p:sldId id="274" r:id="rId8"/>
    <p:sldId id="279" r:id="rId9"/>
    <p:sldId id="282" r:id="rId10"/>
    <p:sldId id="283" r:id="rId11"/>
    <p:sldId id="280" r:id="rId12"/>
    <p:sldId id="284" r:id="rId13"/>
    <p:sldId id="275" r:id="rId14"/>
    <p:sldId id="262" r:id="rId15"/>
    <p:sldId id="263" r:id="rId16"/>
    <p:sldId id="264" r:id="rId17"/>
    <p:sldId id="265" r:id="rId18"/>
    <p:sldId id="267" r:id="rId19"/>
    <p:sldId id="269" r:id="rId20"/>
    <p:sldId id="270" r:id="rId21"/>
    <p:sldId id="271" r:id="rId22"/>
    <p:sldId id="27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85DB-4E9C-4DD8-9A31-6F7030F02A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AC51AB-3717-4623-A23E-634053633CAE}">
      <dgm:prSet/>
      <dgm:spPr/>
      <dgm:t>
        <a:bodyPr/>
        <a:lstStyle/>
        <a:p>
          <a:r>
            <a:rPr lang="en-US"/>
            <a:t>For data cleaning we have converted timestamp(ts) column into date and time and separated Hour, Day, Month and year.</a:t>
          </a:r>
        </a:p>
      </dgm:t>
    </dgm:pt>
    <dgm:pt modelId="{598B7E35-EB14-464B-B2E3-5547C5525F80}" type="parTrans" cxnId="{7009C52B-8FC2-41CD-B00E-F6923CB4789A}">
      <dgm:prSet/>
      <dgm:spPr/>
      <dgm:t>
        <a:bodyPr/>
        <a:lstStyle/>
        <a:p>
          <a:endParaRPr lang="en-US"/>
        </a:p>
      </dgm:t>
    </dgm:pt>
    <dgm:pt modelId="{46A62E75-366E-4CFA-8727-77F659FFA7A2}" type="sibTrans" cxnId="{7009C52B-8FC2-41CD-B00E-F6923CB4789A}">
      <dgm:prSet/>
      <dgm:spPr/>
      <dgm:t>
        <a:bodyPr/>
        <a:lstStyle/>
        <a:p>
          <a:endParaRPr lang="en-US"/>
        </a:p>
      </dgm:t>
    </dgm:pt>
    <dgm:pt modelId="{D4C94E86-5DC9-4DAD-AEE0-876B3DC8D699}">
      <dgm:prSet/>
      <dgm:spPr/>
      <dgm:t>
        <a:bodyPr/>
        <a:lstStyle/>
        <a:p>
          <a:r>
            <a:rPr lang="en-US"/>
            <a:t>Removed duplicate values and null values.</a:t>
          </a:r>
        </a:p>
      </dgm:t>
    </dgm:pt>
    <dgm:pt modelId="{1CC11F27-BC44-4231-BF9E-7AFB49815DF6}" type="parTrans" cxnId="{F3199F54-07DF-445D-8318-61555BCF6EB4}">
      <dgm:prSet/>
      <dgm:spPr/>
      <dgm:t>
        <a:bodyPr/>
        <a:lstStyle/>
        <a:p>
          <a:endParaRPr lang="en-US"/>
        </a:p>
      </dgm:t>
    </dgm:pt>
    <dgm:pt modelId="{4C01DC30-6679-40F1-8ABB-81097450390F}" type="sibTrans" cxnId="{F3199F54-07DF-445D-8318-61555BCF6EB4}">
      <dgm:prSet/>
      <dgm:spPr/>
      <dgm:t>
        <a:bodyPr/>
        <a:lstStyle/>
        <a:p>
          <a:endParaRPr lang="en-US"/>
        </a:p>
      </dgm:t>
    </dgm:pt>
    <dgm:pt modelId="{AD2D4FD0-0E44-4125-B648-69F554155F91}">
      <dgm:prSet/>
      <dgm:spPr/>
      <dgm:t>
        <a:bodyPr/>
        <a:lstStyle/>
        <a:p>
          <a:r>
            <a:rPr lang="en-US" dirty="0"/>
            <a:t>Cleaned location column by keeping last characters only that represents state ( </a:t>
          </a:r>
          <a:r>
            <a:rPr lang="en-US" dirty="0" err="1"/>
            <a:t>eg.</a:t>
          </a:r>
          <a:r>
            <a:rPr lang="en-US" dirty="0"/>
            <a:t> CA-California)</a:t>
          </a:r>
        </a:p>
      </dgm:t>
    </dgm:pt>
    <dgm:pt modelId="{7EAC8447-05FA-4105-82ED-4D8CABDBBFC2}" type="parTrans" cxnId="{22A09A73-C0CD-4033-B2A0-9E872515BFF8}">
      <dgm:prSet/>
      <dgm:spPr/>
      <dgm:t>
        <a:bodyPr/>
        <a:lstStyle/>
        <a:p>
          <a:endParaRPr lang="en-US"/>
        </a:p>
      </dgm:t>
    </dgm:pt>
    <dgm:pt modelId="{8B63C636-1EB5-4677-8448-BF3E8B8FCC61}" type="sibTrans" cxnId="{22A09A73-C0CD-4033-B2A0-9E872515BFF8}">
      <dgm:prSet/>
      <dgm:spPr/>
      <dgm:t>
        <a:bodyPr/>
        <a:lstStyle/>
        <a:p>
          <a:endParaRPr lang="en-US"/>
        </a:p>
      </dgm:t>
    </dgm:pt>
    <dgm:pt modelId="{6981C4EE-9751-4B42-80B9-D85E606DA17C}">
      <dgm:prSet/>
      <dgm:spPr/>
      <dgm:t>
        <a:bodyPr/>
        <a:lstStyle/>
        <a:p>
          <a:r>
            <a:rPr lang="en-CA"/>
            <a:t>Created churn column using page column where if page == Cancellation Confirmation &amp;&amp; page == Downgrade &amp;&amp; page == Submit Downgrade then customers has churned (1) else not churned(0).</a:t>
          </a:r>
          <a:endParaRPr lang="en-US"/>
        </a:p>
      </dgm:t>
    </dgm:pt>
    <dgm:pt modelId="{4D589663-CB99-4209-929F-ACC7E2B00989}" type="parTrans" cxnId="{9F7284DE-62CD-473A-8DF9-4C2AB36695C1}">
      <dgm:prSet/>
      <dgm:spPr/>
      <dgm:t>
        <a:bodyPr/>
        <a:lstStyle/>
        <a:p>
          <a:endParaRPr lang="en-US"/>
        </a:p>
      </dgm:t>
    </dgm:pt>
    <dgm:pt modelId="{BF6C785C-A4D3-487C-A873-198BCA2D1FB8}" type="sibTrans" cxnId="{9F7284DE-62CD-473A-8DF9-4C2AB36695C1}">
      <dgm:prSet/>
      <dgm:spPr/>
      <dgm:t>
        <a:bodyPr/>
        <a:lstStyle/>
        <a:p>
          <a:endParaRPr lang="en-US"/>
        </a:p>
      </dgm:t>
    </dgm:pt>
    <dgm:pt modelId="{A0D84ACD-5661-42E6-9826-157F093A3F20}" type="pres">
      <dgm:prSet presAssocID="{441785DB-4E9C-4DD8-9A31-6F7030F02A5E}" presName="root" presStyleCnt="0">
        <dgm:presLayoutVars>
          <dgm:dir/>
          <dgm:resizeHandles val="exact"/>
        </dgm:presLayoutVars>
      </dgm:prSet>
      <dgm:spPr/>
    </dgm:pt>
    <dgm:pt modelId="{88AB65E7-FAF7-413B-83F0-E68F8FAEA887}" type="pres">
      <dgm:prSet presAssocID="{C3AC51AB-3717-4623-A23E-634053633CAE}" presName="compNode" presStyleCnt="0"/>
      <dgm:spPr/>
    </dgm:pt>
    <dgm:pt modelId="{EC07558A-29BB-4150-B8B1-F9EAB5337CB9}" type="pres">
      <dgm:prSet presAssocID="{C3AC51AB-3717-4623-A23E-634053633CAE}" presName="bgRect" presStyleLbl="bgShp" presStyleIdx="0" presStyleCnt="4"/>
      <dgm:spPr/>
    </dgm:pt>
    <dgm:pt modelId="{9E4B757F-A760-4660-83CF-94A47987DD3A}" type="pres">
      <dgm:prSet presAssocID="{C3AC51AB-3717-4623-A23E-634053633C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D9D647E-E0FD-480A-896A-3D4625B3AABC}" type="pres">
      <dgm:prSet presAssocID="{C3AC51AB-3717-4623-A23E-634053633CAE}" presName="spaceRect" presStyleCnt="0"/>
      <dgm:spPr/>
    </dgm:pt>
    <dgm:pt modelId="{0FED6E48-528E-468E-823C-A11A344B4609}" type="pres">
      <dgm:prSet presAssocID="{C3AC51AB-3717-4623-A23E-634053633CAE}" presName="parTx" presStyleLbl="revTx" presStyleIdx="0" presStyleCnt="4">
        <dgm:presLayoutVars>
          <dgm:chMax val="0"/>
          <dgm:chPref val="0"/>
        </dgm:presLayoutVars>
      </dgm:prSet>
      <dgm:spPr/>
    </dgm:pt>
    <dgm:pt modelId="{4DC5BD82-343B-4E86-AFC1-207FB11F4D1F}" type="pres">
      <dgm:prSet presAssocID="{46A62E75-366E-4CFA-8727-77F659FFA7A2}" presName="sibTrans" presStyleCnt="0"/>
      <dgm:spPr/>
    </dgm:pt>
    <dgm:pt modelId="{DFF0B7FB-2DFD-464C-9249-6F3A615B8985}" type="pres">
      <dgm:prSet presAssocID="{D4C94E86-5DC9-4DAD-AEE0-876B3DC8D699}" presName="compNode" presStyleCnt="0"/>
      <dgm:spPr/>
    </dgm:pt>
    <dgm:pt modelId="{16A0A959-75A1-4B82-8466-7FC032E32D20}" type="pres">
      <dgm:prSet presAssocID="{D4C94E86-5DC9-4DAD-AEE0-876B3DC8D699}" presName="bgRect" presStyleLbl="bgShp" presStyleIdx="1" presStyleCnt="4"/>
      <dgm:spPr/>
    </dgm:pt>
    <dgm:pt modelId="{EFEFE7C5-EF7D-4861-9C7E-0498E59DA64D}" type="pres">
      <dgm:prSet presAssocID="{D4C94E86-5DC9-4DAD-AEE0-876B3DC8D6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020E0FA-00B1-4A64-BE98-21DE1428567B}" type="pres">
      <dgm:prSet presAssocID="{D4C94E86-5DC9-4DAD-AEE0-876B3DC8D699}" presName="spaceRect" presStyleCnt="0"/>
      <dgm:spPr/>
    </dgm:pt>
    <dgm:pt modelId="{B904D329-3B8E-49D9-9D88-880EC78291E4}" type="pres">
      <dgm:prSet presAssocID="{D4C94E86-5DC9-4DAD-AEE0-876B3DC8D699}" presName="parTx" presStyleLbl="revTx" presStyleIdx="1" presStyleCnt="4">
        <dgm:presLayoutVars>
          <dgm:chMax val="0"/>
          <dgm:chPref val="0"/>
        </dgm:presLayoutVars>
      </dgm:prSet>
      <dgm:spPr/>
    </dgm:pt>
    <dgm:pt modelId="{A50569BA-E6FA-475D-855E-43F6037F352B}" type="pres">
      <dgm:prSet presAssocID="{4C01DC30-6679-40F1-8ABB-81097450390F}" presName="sibTrans" presStyleCnt="0"/>
      <dgm:spPr/>
    </dgm:pt>
    <dgm:pt modelId="{CE2B6D16-74DA-4B55-94C5-740C2B2B2DF1}" type="pres">
      <dgm:prSet presAssocID="{AD2D4FD0-0E44-4125-B648-69F554155F91}" presName="compNode" presStyleCnt="0"/>
      <dgm:spPr/>
    </dgm:pt>
    <dgm:pt modelId="{1AF61776-7B52-4042-B0DB-B46B294E3D33}" type="pres">
      <dgm:prSet presAssocID="{AD2D4FD0-0E44-4125-B648-69F554155F91}" presName="bgRect" presStyleLbl="bgShp" presStyleIdx="2" presStyleCnt="4"/>
      <dgm:spPr/>
    </dgm:pt>
    <dgm:pt modelId="{9F0BE348-7641-4F5E-AFCD-A7095065FBA7}" type="pres">
      <dgm:prSet presAssocID="{AD2D4FD0-0E44-4125-B648-69F554155F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1089DD7-50D7-48F8-894B-1E49A9B3A77E}" type="pres">
      <dgm:prSet presAssocID="{AD2D4FD0-0E44-4125-B648-69F554155F91}" presName="spaceRect" presStyleCnt="0"/>
      <dgm:spPr/>
    </dgm:pt>
    <dgm:pt modelId="{CE6C5BE3-61CC-44CF-9997-494209E8BCF8}" type="pres">
      <dgm:prSet presAssocID="{AD2D4FD0-0E44-4125-B648-69F554155F91}" presName="parTx" presStyleLbl="revTx" presStyleIdx="2" presStyleCnt="4">
        <dgm:presLayoutVars>
          <dgm:chMax val="0"/>
          <dgm:chPref val="0"/>
        </dgm:presLayoutVars>
      </dgm:prSet>
      <dgm:spPr/>
    </dgm:pt>
    <dgm:pt modelId="{0F14D77D-17F9-423E-BCD5-1F6CAD8A205B}" type="pres">
      <dgm:prSet presAssocID="{8B63C636-1EB5-4677-8448-BF3E8B8FCC61}" presName="sibTrans" presStyleCnt="0"/>
      <dgm:spPr/>
    </dgm:pt>
    <dgm:pt modelId="{F71EDF05-7233-42E0-BA71-835FD2BAA6A0}" type="pres">
      <dgm:prSet presAssocID="{6981C4EE-9751-4B42-80B9-D85E606DA17C}" presName="compNode" presStyleCnt="0"/>
      <dgm:spPr/>
    </dgm:pt>
    <dgm:pt modelId="{5F2CDE93-137D-4A53-89FE-168006B3A5D2}" type="pres">
      <dgm:prSet presAssocID="{6981C4EE-9751-4B42-80B9-D85E606DA17C}" presName="bgRect" presStyleLbl="bgShp" presStyleIdx="3" presStyleCnt="4"/>
      <dgm:spPr/>
    </dgm:pt>
    <dgm:pt modelId="{1318D7D7-E4F1-4877-B8DD-EF3CB5DD5521}" type="pres">
      <dgm:prSet presAssocID="{6981C4EE-9751-4B42-80B9-D85E606DA1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35EC222-64B4-46ED-980E-3BD54ACBA6C1}" type="pres">
      <dgm:prSet presAssocID="{6981C4EE-9751-4B42-80B9-D85E606DA17C}" presName="spaceRect" presStyleCnt="0"/>
      <dgm:spPr/>
    </dgm:pt>
    <dgm:pt modelId="{BE085418-C516-4ADE-8261-A5F95B3CA78A}" type="pres">
      <dgm:prSet presAssocID="{6981C4EE-9751-4B42-80B9-D85E606DA1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48820C-FC46-43D4-BBB4-EF727AE0BCC5}" type="presOf" srcId="{C3AC51AB-3717-4623-A23E-634053633CAE}" destId="{0FED6E48-528E-468E-823C-A11A344B4609}" srcOrd="0" destOrd="0" presId="urn:microsoft.com/office/officeart/2018/2/layout/IconVerticalSolidList"/>
    <dgm:cxn modelId="{AE7B7E1B-FF45-4FA1-9F1D-2E4B8D7C2B61}" type="presOf" srcId="{AD2D4FD0-0E44-4125-B648-69F554155F91}" destId="{CE6C5BE3-61CC-44CF-9997-494209E8BCF8}" srcOrd="0" destOrd="0" presId="urn:microsoft.com/office/officeart/2018/2/layout/IconVerticalSolidList"/>
    <dgm:cxn modelId="{7009C52B-8FC2-41CD-B00E-F6923CB4789A}" srcId="{441785DB-4E9C-4DD8-9A31-6F7030F02A5E}" destId="{C3AC51AB-3717-4623-A23E-634053633CAE}" srcOrd="0" destOrd="0" parTransId="{598B7E35-EB14-464B-B2E3-5547C5525F80}" sibTransId="{46A62E75-366E-4CFA-8727-77F659FFA7A2}"/>
    <dgm:cxn modelId="{47FA553C-E719-4CC2-9B1A-C1A244714B09}" type="presOf" srcId="{6981C4EE-9751-4B42-80B9-D85E606DA17C}" destId="{BE085418-C516-4ADE-8261-A5F95B3CA78A}" srcOrd="0" destOrd="0" presId="urn:microsoft.com/office/officeart/2018/2/layout/IconVerticalSolidList"/>
    <dgm:cxn modelId="{827F9A40-EB84-46EE-93D2-BC012F6AD3F7}" type="presOf" srcId="{D4C94E86-5DC9-4DAD-AEE0-876B3DC8D699}" destId="{B904D329-3B8E-49D9-9D88-880EC78291E4}" srcOrd="0" destOrd="0" presId="urn:microsoft.com/office/officeart/2018/2/layout/IconVerticalSolidList"/>
    <dgm:cxn modelId="{F7D5EA71-02B1-4AE7-A76D-4F360AA527BA}" type="presOf" srcId="{441785DB-4E9C-4DD8-9A31-6F7030F02A5E}" destId="{A0D84ACD-5661-42E6-9826-157F093A3F20}" srcOrd="0" destOrd="0" presId="urn:microsoft.com/office/officeart/2018/2/layout/IconVerticalSolidList"/>
    <dgm:cxn modelId="{22A09A73-C0CD-4033-B2A0-9E872515BFF8}" srcId="{441785DB-4E9C-4DD8-9A31-6F7030F02A5E}" destId="{AD2D4FD0-0E44-4125-B648-69F554155F91}" srcOrd="2" destOrd="0" parTransId="{7EAC8447-05FA-4105-82ED-4D8CABDBBFC2}" sibTransId="{8B63C636-1EB5-4677-8448-BF3E8B8FCC61}"/>
    <dgm:cxn modelId="{F3199F54-07DF-445D-8318-61555BCF6EB4}" srcId="{441785DB-4E9C-4DD8-9A31-6F7030F02A5E}" destId="{D4C94E86-5DC9-4DAD-AEE0-876B3DC8D699}" srcOrd="1" destOrd="0" parTransId="{1CC11F27-BC44-4231-BF9E-7AFB49815DF6}" sibTransId="{4C01DC30-6679-40F1-8ABB-81097450390F}"/>
    <dgm:cxn modelId="{9F7284DE-62CD-473A-8DF9-4C2AB36695C1}" srcId="{441785DB-4E9C-4DD8-9A31-6F7030F02A5E}" destId="{6981C4EE-9751-4B42-80B9-D85E606DA17C}" srcOrd="3" destOrd="0" parTransId="{4D589663-CB99-4209-929F-ACC7E2B00989}" sibTransId="{BF6C785C-A4D3-487C-A873-198BCA2D1FB8}"/>
    <dgm:cxn modelId="{79B5E2D1-8CF9-468A-86A2-7810C8BFE64B}" type="presParOf" srcId="{A0D84ACD-5661-42E6-9826-157F093A3F20}" destId="{88AB65E7-FAF7-413B-83F0-E68F8FAEA887}" srcOrd="0" destOrd="0" presId="urn:microsoft.com/office/officeart/2018/2/layout/IconVerticalSolidList"/>
    <dgm:cxn modelId="{36062AAE-5B72-425A-85A1-B01CE02B85C9}" type="presParOf" srcId="{88AB65E7-FAF7-413B-83F0-E68F8FAEA887}" destId="{EC07558A-29BB-4150-B8B1-F9EAB5337CB9}" srcOrd="0" destOrd="0" presId="urn:microsoft.com/office/officeart/2018/2/layout/IconVerticalSolidList"/>
    <dgm:cxn modelId="{6B0C6804-FC9B-4BCD-9855-A2D5DFD124E3}" type="presParOf" srcId="{88AB65E7-FAF7-413B-83F0-E68F8FAEA887}" destId="{9E4B757F-A760-4660-83CF-94A47987DD3A}" srcOrd="1" destOrd="0" presId="urn:microsoft.com/office/officeart/2018/2/layout/IconVerticalSolidList"/>
    <dgm:cxn modelId="{72145C59-A986-43AB-B8C1-B4312DDFAEE8}" type="presParOf" srcId="{88AB65E7-FAF7-413B-83F0-E68F8FAEA887}" destId="{8D9D647E-E0FD-480A-896A-3D4625B3AABC}" srcOrd="2" destOrd="0" presId="urn:microsoft.com/office/officeart/2018/2/layout/IconVerticalSolidList"/>
    <dgm:cxn modelId="{AB43B947-CC3D-4734-9CD1-75EA4A240ADB}" type="presParOf" srcId="{88AB65E7-FAF7-413B-83F0-E68F8FAEA887}" destId="{0FED6E48-528E-468E-823C-A11A344B4609}" srcOrd="3" destOrd="0" presId="urn:microsoft.com/office/officeart/2018/2/layout/IconVerticalSolidList"/>
    <dgm:cxn modelId="{02CF6AE5-B49D-49D9-8062-4A5A3AA2B1E7}" type="presParOf" srcId="{A0D84ACD-5661-42E6-9826-157F093A3F20}" destId="{4DC5BD82-343B-4E86-AFC1-207FB11F4D1F}" srcOrd="1" destOrd="0" presId="urn:microsoft.com/office/officeart/2018/2/layout/IconVerticalSolidList"/>
    <dgm:cxn modelId="{EACBFDA4-AABF-4B36-AFA7-9B2AC4786CEC}" type="presParOf" srcId="{A0D84ACD-5661-42E6-9826-157F093A3F20}" destId="{DFF0B7FB-2DFD-464C-9249-6F3A615B8985}" srcOrd="2" destOrd="0" presId="urn:microsoft.com/office/officeart/2018/2/layout/IconVerticalSolidList"/>
    <dgm:cxn modelId="{485B834B-E796-4C9B-BA66-DF10C99EF8C0}" type="presParOf" srcId="{DFF0B7FB-2DFD-464C-9249-6F3A615B8985}" destId="{16A0A959-75A1-4B82-8466-7FC032E32D20}" srcOrd="0" destOrd="0" presId="urn:microsoft.com/office/officeart/2018/2/layout/IconVerticalSolidList"/>
    <dgm:cxn modelId="{AD086B89-FD95-4C5E-88FD-F9A4D5AA5A93}" type="presParOf" srcId="{DFF0B7FB-2DFD-464C-9249-6F3A615B8985}" destId="{EFEFE7C5-EF7D-4861-9C7E-0498E59DA64D}" srcOrd="1" destOrd="0" presId="urn:microsoft.com/office/officeart/2018/2/layout/IconVerticalSolidList"/>
    <dgm:cxn modelId="{8608EAFE-37D5-4D23-817B-D145F2F9AA32}" type="presParOf" srcId="{DFF0B7FB-2DFD-464C-9249-6F3A615B8985}" destId="{4020E0FA-00B1-4A64-BE98-21DE1428567B}" srcOrd="2" destOrd="0" presId="urn:microsoft.com/office/officeart/2018/2/layout/IconVerticalSolidList"/>
    <dgm:cxn modelId="{EE03238B-2C06-4F5F-BCE0-A437CAFE89D5}" type="presParOf" srcId="{DFF0B7FB-2DFD-464C-9249-6F3A615B8985}" destId="{B904D329-3B8E-49D9-9D88-880EC78291E4}" srcOrd="3" destOrd="0" presId="urn:microsoft.com/office/officeart/2018/2/layout/IconVerticalSolidList"/>
    <dgm:cxn modelId="{E5C658F6-813F-4B45-9417-C3CB158626F7}" type="presParOf" srcId="{A0D84ACD-5661-42E6-9826-157F093A3F20}" destId="{A50569BA-E6FA-475D-855E-43F6037F352B}" srcOrd="3" destOrd="0" presId="urn:microsoft.com/office/officeart/2018/2/layout/IconVerticalSolidList"/>
    <dgm:cxn modelId="{448B01F3-B4DA-4E18-9363-D951D17238E8}" type="presParOf" srcId="{A0D84ACD-5661-42E6-9826-157F093A3F20}" destId="{CE2B6D16-74DA-4B55-94C5-740C2B2B2DF1}" srcOrd="4" destOrd="0" presId="urn:microsoft.com/office/officeart/2018/2/layout/IconVerticalSolidList"/>
    <dgm:cxn modelId="{E4030348-EC6F-4FC8-8331-8C5455966C09}" type="presParOf" srcId="{CE2B6D16-74DA-4B55-94C5-740C2B2B2DF1}" destId="{1AF61776-7B52-4042-B0DB-B46B294E3D33}" srcOrd="0" destOrd="0" presId="urn:microsoft.com/office/officeart/2018/2/layout/IconVerticalSolidList"/>
    <dgm:cxn modelId="{84057512-5117-46AC-B76D-81B23C834B07}" type="presParOf" srcId="{CE2B6D16-74DA-4B55-94C5-740C2B2B2DF1}" destId="{9F0BE348-7641-4F5E-AFCD-A7095065FBA7}" srcOrd="1" destOrd="0" presId="urn:microsoft.com/office/officeart/2018/2/layout/IconVerticalSolidList"/>
    <dgm:cxn modelId="{6DED135E-B893-4E46-9017-87B626EDE0DF}" type="presParOf" srcId="{CE2B6D16-74DA-4B55-94C5-740C2B2B2DF1}" destId="{61089DD7-50D7-48F8-894B-1E49A9B3A77E}" srcOrd="2" destOrd="0" presId="urn:microsoft.com/office/officeart/2018/2/layout/IconVerticalSolidList"/>
    <dgm:cxn modelId="{BCFC7FAA-71E7-452E-89E2-0AFB289D5C39}" type="presParOf" srcId="{CE2B6D16-74DA-4B55-94C5-740C2B2B2DF1}" destId="{CE6C5BE3-61CC-44CF-9997-494209E8BCF8}" srcOrd="3" destOrd="0" presId="urn:microsoft.com/office/officeart/2018/2/layout/IconVerticalSolidList"/>
    <dgm:cxn modelId="{20F38355-D4A7-43DE-A9B6-5C82906D9524}" type="presParOf" srcId="{A0D84ACD-5661-42E6-9826-157F093A3F20}" destId="{0F14D77D-17F9-423E-BCD5-1F6CAD8A205B}" srcOrd="5" destOrd="0" presId="urn:microsoft.com/office/officeart/2018/2/layout/IconVerticalSolidList"/>
    <dgm:cxn modelId="{43BA8F74-8828-472E-A210-CE91FF9878D1}" type="presParOf" srcId="{A0D84ACD-5661-42E6-9826-157F093A3F20}" destId="{F71EDF05-7233-42E0-BA71-835FD2BAA6A0}" srcOrd="6" destOrd="0" presId="urn:microsoft.com/office/officeart/2018/2/layout/IconVerticalSolidList"/>
    <dgm:cxn modelId="{2CBF3B52-BD6D-4558-8F24-47E6373542FF}" type="presParOf" srcId="{F71EDF05-7233-42E0-BA71-835FD2BAA6A0}" destId="{5F2CDE93-137D-4A53-89FE-168006B3A5D2}" srcOrd="0" destOrd="0" presId="urn:microsoft.com/office/officeart/2018/2/layout/IconVerticalSolidList"/>
    <dgm:cxn modelId="{F460E967-9E90-4E35-93FF-02AF62E3BFFC}" type="presParOf" srcId="{F71EDF05-7233-42E0-BA71-835FD2BAA6A0}" destId="{1318D7D7-E4F1-4877-B8DD-EF3CB5DD5521}" srcOrd="1" destOrd="0" presId="urn:microsoft.com/office/officeart/2018/2/layout/IconVerticalSolidList"/>
    <dgm:cxn modelId="{50823B5A-CB9B-4D69-8964-9646F3F68FB8}" type="presParOf" srcId="{F71EDF05-7233-42E0-BA71-835FD2BAA6A0}" destId="{D35EC222-64B4-46ED-980E-3BD54ACBA6C1}" srcOrd="2" destOrd="0" presId="urn:microsoft.com/office/officeart/2018/2/layout/IconVerticalSolidList"/>
    <dgm:cxn modelId="{21010146-5B73-4439-B116-7167A71AAFFC}" type="presParOf" srcId="{F71EDF05-7233-42E0-BA71-835FD2BAA6A0}" destId="{BE085418-C516-4ADE-8261-A5F95B3CA7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62AF7-8ADC-41E0-9CED-56A154BF23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8F9548-92F5-460B-9083-C57AAAC95D88}">
      <dgm:prSet/>
      <dgm:spPr/>
      <dgm:t>
        <a:bodyPr/>
        <a:lstStyle/>
        <a:p>
          <a:r>
            <a:rPr lang="en-US" b="1"/>
            <a:t>Data modeling</a:t>
          </a:r>
          <a:r>
            <a:rPr lang="en-US"/>
            <a:t> is a process used to define and analyze </a:t>
          </a:r>
          <a:r>
            <a:rPr lang="en-US" b="1"/>
            <a:t>data</a:t>
          </a:r>
          <a:r>
            <a:rPr lang="en-US"/>
            <a:t> requirements needed to support the business processes within the scope of corresponding information systems in organizations.</a:t>
          </a:r>
        </a:p>
      </dgm:t>
    </dgm:pt>
    <dgm:pt modelId="{DD0EA3E2-F4D5-4386-86B8-A59A2FE9698A}" type="parTrans" cxnId="{BD3B64FD-6625-47AC-953C-0A316C54999F}">
      <dgm:prSet/>
      <dgm:spPr/>
      <dgm:t>
        <a:bodyPr/>
        <a:lstStyle/>
        <a:p>
          <a:endParaRPr lang="en-US"/>
        </a:p>
      </dgm:t>
    </dgm:pt>
    <dgm:pt modelId="{0EB3FE5B-8269-478C-B2BB-DFB10DC5A470}" type="sibTrans" cxnId="{BD3B64FD-6625-47AC-953C-0A316C54999F}">
      <dgm:prSet/>
      <dgm:spPr/>
      <dgm:t>
        <a:bodyPr/>
        <a:lstStyle/>
        <a:p>
          <a:endParaRPr lang="en-US"/>
        </a:p>
      </dgm:t>
    </dgm:pt>
    <dgm:pt modelId="{FB89140D-C00C-478B-9ADA-0B4F6E8CA09B}">
      <dgm:prSet/>
      <dgm:spPr/>
      <dgm:t>
        <a:bodyPr/>
        <a:lstStyle/>
        <a:p>
          <a:r>
            <a:rPr lang="en-US"/>
            <a:t>We have used following models so that we can determine which model is best.</a:t>
          </a:r>
        </a:p>
      </dgm:t>
    </dgm:pt>
    <dgm:pt modelId="{07E83098-EAC5-4643-A8AB-665926069A60}" type="parTrans" cxnId="{F0ED9D38-A592-4799-A4A0-769733F123C0}">
      <dgm:prSet/>
      <dgm:spPr/>
      <dgm:t>
        <a:bodyPr/>
        <a:lstStyle/>
        <a:p>
          <a:endParaRPr lang="en-US"/>
        </a:p>
      </dgm:t>
    </dgm:pt>
    <dgm:pt modelId="{B1CD5B74-8C60-4D9C-B8F2-21720D8E4511}" type="sibTrans" cxnId="{F0ED9D38-A592-4799-A4A0-769733F123C0}">
      <dgm:prSet/>
      <dgm:spPr/>
      <dgm:t>
        <a:bodyPr/>
        <a:lstStyle/>
        <a:p>
          <a:endParaRPr lang="en-US"/>
        </a:p>
      </dgm:t>
    </dgm:pt>
    <dgm:pt modelId="{63CC708C-613C-4203-B803-0BD813F644A0}">
      <dgm:prSet/>
      <dgm:spPr/>
      <dgm:t>
        <a:bodyPr/>
        <a:lstStyle/>
        <a:p>
          <a:r>
            <a:rPr lang="en-US"/>
            <a:t>We have also used correlation matrix heatmap to show the relation between the data.</a:t>
          </a:r>
        </a:p>
      </dgm:t>
    </dgm:pt>
    <dgm:pt modelId="{396455E5-FC90-491F-A84F-96637FA4F10C}" type="parTrans" cxnId="{431ACEE3-9756-4953-A73D-91D6DBF4C9D2}">
      <dgm:prSet/>
      <dgm:spPr/>
      <dgm:t>
        <a:bodyPr/>
        <a:lstStyle/>
        <a:p>
          <a:endParaRPr lang="en-US"/>
        </a:p>
      </dgm:t>
    </dgm:pt>
    <dgm:pt modelId="{48C372B4-BBFB-4FC1-A2CA-F6BA0AD0B1A9}" type="sibTrans" cxnId="{431ACEE3-9756-4953-A73D-91D6DBF4C9D2}">
      <dgm:prSet/>
      <dgm:spPr/>
      <dgm:t>
        <a:bodyPr/>
        <a:lstStyle/>
        <a:p>
          <a:endParaRPr lang="en-US"/>
        </a:p>
      </dgm:t>
    </dgm:pt>
    <dgm:pt modelId="{BF55F084-8DE9-4CFB-9353-75963FAC11EA}" type="pres">
      <dgm:prSet presAssocID="{0B062AF7-8ADC-41E0-9CED-56A154BF2341}" presName="root" presStyleCnt="0">
        <dgm:presLayoutVars>
          <dgm:dir/>
          <dgm:resizeHandles val="exact"/>
        </dgm:presLayoutVars>
      </dgm:prSet>
      <dgm:spPr/>
    </dgm:pt>
    <dgm:pt modelId="{E51E4FF3-BEF5-49AA-8332-F0A369493E80}" type="pres">
      <dgm:prSet presAssocID="{038F9548-92F5-460B-9083-C57AAAC95D88}" presName="compNode" presStyleCnt="0"/>
      <dgm:spPr/>
    </dgm:pt>
    <dgm:pt modelId="{8A72F259-A43B-4E64-85BC-1A070BFAA324}" type="pres">
      <dgm:prSet presAssocID="{038F9548-92F5-460B-9083-C57AAAC95D88}" presName="bgRect" presStyleLbl="bgShp" presStyleIdx="0" presStyleCnt="3"/>
      <dgm:spPr/>
    </dgm:pt>
    <dgm:pt modelId="{F671406A-AAD2-4EFD-9AF8-09A693AAA185}" type="pres">
      <dgm:prSet presAssocID="{038F9548-92F5-460B-9083-C57AAAC95D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83309E-3D85-4D0D-9824-494040DA83E1}" type="pres">
      <dgm:prSet presAssocID="{038F9548-92F5-460B-9083-C57AAAC95D88}" presName="spaceRect" presStyleCnt="0"/>
      <dgm:spPr/>
    </dgm:pt>
    <dgm:pt modelId="{0FD60275-9EA0-4A5B-BC09-5D56B9CED208}" type="pres">
      <dgm:prSet presAssocID="{038F9548-92F5-460B-9083-C57AAAC95D88}" presName="parTx" presStyleLbl="revTx" presStyleIdx="0" presStyleCnt="3">
        <dgm:presLayoutVars>
          <dgm:chMax val="0"/>
          <dgm:chPref val="0"/>
        </dgm:presLayoutVars>
      </dgm:prSet>
      <dgm:spPr/>
    </dgm:pt>
    <dgm:pt modelId="{1DE1FF85-7C14-4993-B9EE-5D13EA97A3E1}" type="pres">
      <dgm:prSet presAssocID="{0EB3FE5B-8269-478C-B2BB-DFB10DC5A470}" presName="sibTrans" presStyleCnt="0"/>
      <dgm:spPr/>
    </dgm:pt>
    <dgm:pt modelId="{18EF02A0-E250-4D94-924A-C61C4056654B}" type="pres">
      <dgm:prSet presAssocID="{FB89140D-C00C-478B-9ADA-0B4F6E8CA09B}" presName="compNode" presStyleCnt="0"/>
      <dgm:spPr/>
    </dgm:pt>
    <dgm:pt modelId="{AC8C85BF-4C9F-4DE4-8CF5-7582027D010B}" type="pres">
      <dgm:prSet presAssocID="{FB89140D-C00C-478B-9ADA-0B4F6E8CA09B}" presName="bgRect" presStyleLbl="bgShp" presStyleIdx="1" presStyleCnt="3"/>
      <dgm:spPr/>
    </dgm:pt>
    <dgm:pt modelId="{3F7E27C0-35FA-498C-A387-1CC40CE21119}" type="pres">
      <dgm:prSet presAssocID="{FB89140D-C00C-478B-9ADA-0B4F6E8CA0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A60F90C-1E14-4C76-A955-3919CFE42E67}" type="pres">
      <dgm:prSet presAssocID="{FB89140D-C00C-478B-9ADA-0B4F6E8CA09B}" presName="spaceRect" presStyleCnt="0"/>
      <dgm:spPr/>
    </dgm:pt>
    <dgm:pt modelId="{01512E1C-8722-4C31-A6A2-7E723F681102}" type="pres">
      <dgm:prSet presAssocID="{FB89140D-C00C-478B-9ADA-0B4F6E8CA09B}" presName="parTx" presStyleLbl="revTx" presStyleIdx="1" presStyleCnt="3">
        <dgm:presLayoutVars>
          <dgm:chMax val="0"/>
          <dgm:chPref val="0"/>
        </dgm:presLayoutVars>
      </dgm:prSet>
      <dgm:spPr/>
    </dgm:pt>
    <dgm:pt modelId="{20E0CB94-20E0-4C7E-B372-5DAA6DA74531}" type="pres">
      <dgm:prSet presAssocID="{B1CD5B74-8C60-4D9C-B8F2-21720D8E4511}" presName="sibTrans" presStyleCnt="0"/>
      <dgm:spPr/>
    </dgm:pt>
    <dgm:pt modelId="{E31E2541-902C-4BFF-819E-CBDBA55538AE}" type="pres">
      <dgm:prSet presAssocID="{63CC708C-613C-4203-B803-0BD813F644A0}" presName="compNode" presStyleCnt="0"/>
      <dgm:spPr/>
    </dgm:pt>
    <dgm:pt modelId="{7B0C8042-4E5C-4963-B07B-592C382926B5}" type="pres">
      <dgm:prSet presAssocID="{63CC708C-613C-4203-B803-0BD813F644A0}" presName="bgRect" presStyleLbl="bgShp" presStyleIdx="2" presStyleCnt="3"/>
      <dgm:spPr/>
    </dgm:pt>
    <dgm:pt modelId="{A3B56117-29E5-4F8C-A28A-7AA3FA22C229}" type="pres">
      <dgm:prSet presAssocID="{63CC708C-613C-4203-B803-0BD813F644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CCA54C6-B0EE-4DCA-A26D-1F0F078AF306}" type="pres">
      <dgm:prSet presAssocID="{63CC708C-613C-4203-B803-0BD813F644A0}" presName="spaceRect" presStyleCnt="0"/>
      <dgm:spPr/>
    </dgm:pt>
    <dgm:pt modelId="{9E6E8129-12BC-41AE-A720-566D802362B3}" type="pres">
      <dgm:prSet presAssocID="{63CC708C-613C-4203-B803-0BD813F644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88EB16-3DB4-4F71-ABC8-18F3DE7E7FCF}" type="presOf" srcId="{63CC708C-613C-4203-B803-0BD813F644A0}" destId="{9E6E8129-12BC-41AE-A720-566D802362B3}" srcOrd="0" destOrd="0" presId="urn:microsoft.com/office/officeart/2018/2/layout/IconVerticalSolidList"/>
    <dgm:cxn modelId="{BD49EB22-1827-4BD5-A046-0E58D6626F1F}" type="presOf" srcId="{038F9548-92F5-460B-9083-C57AAAC95D88}" destId="{0FD60275-9EA0-4A5B-BC09-5D56B9CED208}" srcOrd="0" destOrd="0" presId="urn:microsoft.com/office/officeart/2018/2/layout/IconVerticalSolidList"/>
    <dgm:cxn modelId="{F0ED9D38-A592-4799-A4A0-769733F123C0}" srcId="{0B062AF7-8ADC-41E0-9CED-56A154BF2341}" destId="{FB89140D-C00C-478B-9ADA-0B4F6E8CA09B}" srcOrd="1" destOrd="0" parTransId="{07E83098-EAC5-4643-A8AB-665926069A60}" sibTransId="{B1CD5B74-8C60-4D9C-B8F2-21720D8E4511}"/>
    <dgm:cxn modelId="{C9327490-4367-425A-8C02-37630EC025B9}" type="presOf" srcId="{FB89140D-C00C-478B-9ADA-0B4F6E8CA09B}" destId="{01512E1C-8722-4C31-A6A2-7E723F681102}" srcOrd="0" destOrd="0" presId="urn:microsoft.com/office/officeart/2018/2/layout/IconVerticalSolidList"/>
    <dgm:cxn modelId="{347C39CE-0685-4050-BFDB-4FA229677A5D}" type="presOf" srcId="{0B062AF7-8ADC-41E0-9CED-56A154BF2341}" destId="{BF55F084-8DE9-4CFB-9353-75963FAC11EA}" srcOrd="0" destOrd="0" presId="urn:microsoft.com/office/officeart/2018/2/layout/IconVerticalSolidList"/>
    <dgm:cxn modelId="{431ACEE3-9756-4953-A73D-91D6DBF4C9D2}" srcId="{0B062AF7-8ADC-41E0-9CED-56A154BF2341}" destId="{63CC708C-613C-4203-B803-0BD813F644A0}" srcOrd="2" destOrd="0" parTransId="{396455E5-FC90-491F-A84F-96637FA4F10C}" sibTransId="{48C372B4-BBFB-4FC1-A2CA-F6BA0AD0B1A9}"/>
    <dgm:cxn modelId="{BD3B64FD-6625-47AC-953C-0A316C54999F}" srcId="{0B062AF7-8ADC-41E0-9CED-56A154BF2341}" destId="{038F9548-92F5-460B-9083-C57AAAC95D88}" srcOrd="0" destOrd="0" parTransId="{DD0EA3E2-F4D5-4386-86B8-A59A2FE9698A}" sibTransId="{0EB3FE5B-8269-478C-B2BB-DFB10DC5A470}"/>
    <dgm:cxn modelId="{594050C2-BC53-47A5-B771-A89BEFBF1F29}" type="presParOf" srcId="{BF55F084-8DE9-4CFB-9353-75963FAC11EA}" destId="{E51E4FF3-BEF5-49AA-8332-F0A369493E80}" srcOrd="0" destOrd="0" presId="urn:microsoft.com/office/officeart/2018/2/layout/IconVerticalSolidList"/>
    <dgm:cxn modelId="{94AA70B0-F8BC-4500-9922-E82293E44993}" type="presParOf" srcId="{E51E4FF3-BEF5-49AA-8332-F0A369493E80}" destId="{8A72F259-A43B-4E64-85BC-1A070BFAA324}" srcOrd="0" destOrd="0" presId="urn:microsoft.com/office/officeart/2018/2/layout/IconVerticalSolidList"/>
    <dgm:cxn modelId="{535FC85C-25D4-4B0B-9A24-F7C8267025C5}" type="presParOf" srcId="{E51E4FF3-BEF5-49AA-8332-F0A369493E80}" destId="{F671406A-AAD2-4EFD-9AF8-09A693AAA185}" srcOrd="1" destOrd="0" presId="urn:microsoft.com/office/officeart/2018/2/layout/IconVerticalSolidList"/>
    <dgm:cxn modelId="{74AC47CC-78BA-45A1-B296-B5E01438F3D2}" type="presParOf" srcId="{E51E4FF3-BEF5-49AA-8332-F0A369493E80}" destId="{3283309E-3D85-4D0D-9824-494040DA83E1}" srcOrd="2" destOrd="0" presId="urn:microsoft.com/office/officeart/2018/2/layout/IconVerticalSolidList"/>
    <dgm:cxn modelId="{14E2DEF1-69BA-40C5-BD97-B4D66632052F}" type="presParOf" srcId="{E51E4FF3-BEF5-49AA-8332-F0A369493E80}" destId="{0FD60275-9EA0-4A5B-BC09-5D56B9CED208}" srcOrd="3" destOrd="0" presId="urn:microsoft.com/office/officeart/2018/2/layout/IconVerticalSolidList"/>
    <dgm:cxn modelId="{A68C743C-1E8A-4293-BCA3-2226119C60CD}" type="presParOf" srcId="{BF55F084-8DE9-4CFB-9353-75963FAC11EA}" destId="{1DE1FF85-7C14-4993-B9EE-5D13EA97A3E1}" srcOrd="1" destOrd="0" presId="urn:microsoft.com/office/officeart/2018/2/layout/IconVerticalSolidList"/>
    <dgm:cxn modelId="{512DA5D8-C200-4F9B-B896-26D52796D927}" type="presParOf" srcId="{BF55F084-8DE9-4CFB-9353-75963FAC11EA}" destId="{18EF02A0-E250-4D94-924A-C61C4056654B}" srcOrd="2" destOrd="0" presId="urn:microsoft.com/office/officeart/2018/2/layout/IconVerticalSolidList"/>
    <dgm:cxn modelId="{D0384183-8D8D-41F4-B87A-3326C35C37D1}" type="presParOf" srcId="{18EF02A0-E250-4D94-924A-C61C4056654B}" destId="{AC8C85BF-4C9F-4DE4-8CF5-7582027D010B}" srcOrd="0" destOrd="0" presId="urn:microsoft.com/office/officeart/2018/2/layout/IconVerticalSolidList"/>
    <dgm:cxn modelId="{282F3406-5AD0-4A83-8BAC-CF29300AD709}" type="presParOf" srcId="{18EF02A0-E250-4D94-924A-C61C4056654B}" destId="{3F7E27C0-35FA-498C-A387-1CC40CE21119}" srcOrd="1" destOrd="0" presId="urn:microsoft.com/office/officeart/2018/2/layout/IconVerticalSolidList"/>
    <dgm:cxn modelId="{2195D955-D62E-4952-89EF-CE829D7D2B80}" type="presParOf" srcId="{18EF02A0-E250-4D94-924A-C61C4056654B}" destId="{FA60F90C-1E14-4C76-A955-3919CFE42E67}" srcOrd="2" destOrd="0" presId="urn:microsoft.com/office/officeart/2018/2/layout/IconVerticalSolidList"/>
    <dgm:cxn modelId="{211842C7-73BA-4701-8854-1F6BF72E8B0C}" type="presParOf" srcId="{18EF02A0-E250-4D94-924A-C61C4056654B}" destId="{01512E1C-8722-4C31-A6A2-7E723F681102}" srcOrd="3" destOrd="0" presId="urn:microsoft.com/office/officeart/2018/2/layout/IconVerticalSolidList"/>
    <dgm:cxn modelId="{55294BD3-B738-4346-A516-7E177A2CDF77}" type="presParOf" srcId="{BF55F084-8DE9-4CFB-9353-75963FAC11EA}" destId="{20E0CB94-20E0-4C7E-B372-5DAA6DA74531}" srcOrd="3" destOrd="0" presId="urn:microsoft.com/office/officeart/2018/2/layout/IconVerticalSolidList"/>
    <dgm:cxn modelId="{B3C54622-B063-4237-A003-8CD1278B1E70}" type="presParOf" srcId="{BF55F084-8DE9-4CFB-9353-75963FAC11EA}" destId="{E31E2541-902C-4BFF-819E-CBDBA55538AE}" srcOrd="4" destOrd="0" presId="urn:microsoft.com/office/officeart/2018/2/layout/IconVerticalSolidList"/>
    <dgm:cxn modelId="{5B455435-6B08-4C25-B901-ABBA76B27A99}" type="presParOf" srcId="{E31E2541-902C-4BFF-819E-CBDBA55538AE}" destId="{7B0C8042-4E5C-4963-B07B-592C382926B5}" srcOrd="0" destOrd="0" presId="urn:microsoft.com/office/officeart/2018/2/layout/IconVerticalSolidList"/>
    <dgm:cxn modelId="{CDD397DD-9F71-4F13-922A-BB3FB3C3F9E8}" type="presParOf" srcId="{E31E2541-902C-4BFF-819E-CBDBA55538AE}" destId="{A3B56117-29E5-4F8C-A28A-7AA3FA22C229}" srcOrd="1" destOrd="0" presId="urn:microsoft.com/office/officeart/2018/2/layout/IconVerticalSolidList"/>
    <dgm:cxn modelId="{42A791DD-F00E-48E0-87E4-107752835258}" type="presParOf" srcId="{E31E2541-902C-4BFF-819E-CBDBA55538AE}" destId="{0CCA54C6-B0EE-4DCA-A26D-1F0F078AF306}" srcOrd="2" destOrd="0" presId="urn:microsoft.com/office/officeart/2018/2/layout/IconVerticalSolidList"/>
    <dgm:cxn modelId="{D6665215-6096-4FAB-9163-1A5FD44CDE5E}" type="presParOf" srcId="{E31E2541-902C-4BFF-819E-CBDBA55538AE}" destId="{9E6E8129-12BC-41AE-A720-566D802362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6D9FB6-5676-43A9-B15D-120A706126E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B59E3E-323F-463C-B03C-A3CCCEB9D7B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9164916F-2200-469B-AF25-2DAC5C35BDC7}" type="parTrans" cxnId="{82190C30-E857-4285-9C8A-49259F1332E9}">
      <dgm:prSet/>
      <dgm:spPr/>
      <dgm:t>
        <a:bodyPr/>
        <a:lstStyle/>
        <a:p>
          <a:endParaRPr lang="en-US"/>
        </a:p>
      </dgm:t>
    </dgm:pt>
    <dgm:pt modelId="{31DEFAD8-A94E-4E5E-9D4E-A50FA850D7FD}" type="sibTrans" cxnId="{82190C30-E857-4285-9C8A-49259F1332E9}">
      <dgm:prSet/>
      <dgm:spPr/>
      <dgm:t>
        <a:bodyPr/>
        <a:lstStyle/>
        <a:p>
          <a:endParaRPr lang="en-US"/>
        </a:p>
      </dgm:t>
    </dgm:pt>
    <dgm:pt modelId="{E8029491-E3A0-4C7A-8107-DF1F1324CD97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45593A3D-CB03-4BEC-844B-7C3156B16501}" type="parTrans" cxnId="{EC916664-DF11-4103-B2B1-7F73A8856913}">
      <dgm:prSet/>
      <dgm:spPr/>
      <dgm:t>
        <a:bodyPr/>
        <a:lstStyle/>
        <a:p>
          <a:endParaRPr lang="en-US"/>
        </a:p>
      </dgm:t>
    </dgm:pt>
    <dgm:pt modelId="{9F34337A-B26E-4803-B098-7C74383ACBCE}" type="sibTrans" cxnId="{EC916664-DF11-4103-B2B1-7F73A8856913}">
      <dgm:prSet/>
      <dgm:spPr/>
      <dgm:t>
        <a:bodyPr/>
        <a:lstStyle/>
        <a:p>
          <a:endParaRPr lang="en-US"/>
        </a:p>
      </dgm:t>
    </dgm:pt>
    <dgm:pt modelId="{015C0EC7-3903-42CD-A516-B9AEB2451593}">
      <dgm:prSet/>
      <dgm:spPr/>
      <dgm:t>
        <a:bodyPr/>
        <a:lstStyle/>
        <a:p>
          <a:r>
            <a:rPr lang="en-IN"/>
            <a:t>Random forest Classifier.</a:t>
          </a:r>
          <a:endParaRPr lang="en-US"/>
        </a:p>
      </dgm:t>
    </dgm:pt>
    <dgm:pt modelId="{3F10D030-DAC2-447C-9A97-0A996594DE4C}" type="parTrans" cxnId="{C49FBD82-40EB-430B-A48D-01A57EE15347}">
      <dgm:prSet/>
      <dgm:spPr/>
      <dgm:t>
        <a:bodyPr/>
        <a:lstStyle/>
        <a:p>
          <a:endParaRPr lang="en-US"/>
        </a:p>
      </dgm:t>
    </dgm:pt>
    <dgm:pt modelId="{DCE7CB57-2DA9-4E16-9243-E1FFBF96D9F3}" type="sibTrans" cxnId="{C49FBD82-40EB-430B-A48D-01A57EE15347}">
      <dgm:prSet/>
      <dgm:spPr/>
      <dgm:t>
        <a:bodyPr/>
        <a:lstStyle/>
        <a:p>
          <a:endParaRPr lang="en-US"/>
        </a:p>
      </dgm:t>
    </dgm:pt>
    <dgm:pt modelId="{308B124E-9D36-4481-8207-C7A6577A0FEF}">
      <dgm:prSet/>
      <dgm:spPr/>
      <dgm:t>
        <a:bodyPr/>
        <a:lstStyle/>
        <a:p>
          <a:r>
            <a:rPr lang="en-IN"/>
            <a:t>Linear SVC</a:t>
          </a:r>
          <a:endParaRPr lang="en-US"/>
        </a:p>
      </dgm:t>
    </dgm:pt>
    <dgm:pt modelId="{504A5C79-C303-47BF-8BB8-662E8E8D1698}" type="parTrans" cxnId="{2A46F3D4-4B86-4C15-8FB3-A974CA6CAE8E}">
      <dgm:prSet/>
      <dgm:spPr/>
      <dgm:t>
        <a:bodyPr/>
        <a:lstStyle/>
        <a:p>
          <a:endParaRPr lang="en-US"/>
        </a:p>
      </dgm:t>
    </dgm:pt>
    <dgm:pt modelId="{2BB812D4-7A46-496B-8AFF-AD1443B1F4BC}" type="sibTrans" cxnId="{2A46F3D4-4B86-4C15-8FB3-A974CA6CAE8E}">
      <dgm:prSet/>
      <dgm:spPr/>
      <dgm:t>
        <a:bodyPr/>
        <a:lstStyle/>
        <a:p>
          <a:endParaRPr lang="en-US"/>
        </a:p>
      </dgm:t>
    </dgm:pt>
    <dgm:pt modelId="{555B9975-98C4-4BA7-8F1E-CE5BAC30F44C}">
      <dgm:prSet/>
      <dgm:spPr/>
      <dgm:t>
        <a:bodyPr/>
        <a:lstStyle/>
        <a:p>
          <a:r>
            <a:rPr lang="en-IN"/>
            <a:t>Navie Bayes</a:t>
          </a:r>
          <a:endParaRPr lang="en-US"/>
        </a:p>
      </dgm:t>
    </dgm:pt>
    <dgm:pt modelId="{4E97E308-433D-4F85-9E88-2237DE5BDE33}" type="parTrans" cxnId="{F8705FFC-7214-4CE4-8B65-CFED674B52E2}">
      <dgm:prSet/>
      <dgm:spPr/>
      <dgm:t>
        <a:bodyPr/>
        <a:lstStyle/>
        <a:p>
          <a:endParaRPr lang="en-US"/>
        </a:p>
      </dgm:t>
    </dgm:pt>
    <dgm:pt modelId="{C18C6587-CA6C-4DBF-A7A3-A098300F5902}" type="sibTrans" cxnId="{F8705FFC-7214-4CE4-8B65-CFED674B52E2}">
      <dgm:prSet/>
      <dgm:spPr/>
      <dgm:t>
        <a:bodyPr/>
        <a:lstStyle/>
        <a:p>
          <a:endParaRPr lang="en-US"/>
        </a:p>
      </dgm:t>
    </dgm:pt>
    <dgm:pt modelId="{745606D3-35B4-40A4-8496-8ACE8F1CB3A6}" type="pres">
      <dgm:prSet presAssocID="{2B6D9FB6-5676-43A9-B15D-120A706126E0}" presName="outerComposite" presStyleCnt="0">
        <dgm:presLayoutVars>
          <dgm:chMax val="5"/>
          <dgm:dir/>
          <dgm:resizeHandles val="exact"/>
        </dgm:presLayoutVars>
      </dgm:prSet>
      <dgm:spPr/>
    </dgm:pt>
    <dgm:pt modelId="{935A68EB-B1F4-488B-8635-F494E454ED99}" type="pres">
      <dgm:prSet presAssocID="{2B6D9FB6-5676-43A9-B15D-120A706126E0}" presName="dummyMaxCanvas" presStyleCnt="0">
        <dgm:presLayoutVars/>
      </dgm:prSet>
      <dgm:spPr/>
    </dgm:pt>
    <dgm:pt modelId="{BC30EF87-56AD-4ED2-9B0D-E72EC99F143C}" type="pres">
      <dgm:prSet presAssocID="{2B6D9FB6-5676-43A9-B15D-120A706126E0}" presName="FiveNodes_1" presStyleLbl="node1" presStyleIdx="0" presStyleCnt="5">
        <dgm:presLayoutVars>
          <dgm:bulletEnabled val="1"/>
        </dgm:presLayoutVars>
      </dgm:prSet>
      <dgm:spPr/>
    </dgm:pt>
    <dgm:pt modelId="{40096488-3FB7-4A2D-9D49-05FC3270A683}" type="pres">
      <dgm:prSet presAssocID="{2B6D9FB6-5676-43A9-B15D-120A706126E0}" presName="FiveNodes_2" presStyleLbl="node1" presStyleIdx="1" presStyleCnt="5">
        <dgm:presLayoutVars>
          <dgm:bulletEnabled val="1"/>
        </dgm:presLayoutVars>
      </dgm:prSet>
      <dgm:spPr/>
    </dgm:pt>
    <dgm:pt modelId="{01E9789B-E16F-49ED-965B-25ECFFB17C5F}" type="pres">
      <dgm:prSet presAssocID="{2B6D9FB6-5676-43A9-B15D-120A706126E0}" presName="FiveNodes_3" presStyleLbl="node1" presStyleIdx="2" presStyleCnt="5">
        <dgm:presLayoutVars>
          <dgm:bulletEnabled val="1"/>
        </dgm:presLayoutVars>
      </dgm:prSet>
      <dgm:spPr/>
    </dgm:pt>
    <dgm:pt modelId="{FD9E07AC-1B6F-4291-8640-B5C209CBBA2D}" type="pres">
      <dgm:prSet presAssocID="{2B6D9FB6-5676-43A9-B15D-120A706126E0}" presName="FiveNodes_4" presStyleLbl="node1" presStyleIdx="3" presStyleCnt="5">
        <dgm:presLayoutVars>
          <dgm:bulletEnabled val="1"/>
        </dgm:presLayoutVars>
      </dgm:prSet>
      <dgm:spPr/>
    </dgm:pt>
    <dgm:pt modelId="{6FE27951-2319-4E42-A6BB-AE4EA5A9911B}" type="pres">
      <dgm:prSet presAssocID="{2B6D9FB6-5676-43A9-B15D-120A706126E0}" presName="FiveNodes_5" presStyleLbl="node1" presStyleIdx="4" presStyleCnt="5">
        <dgm:presLayoutVars>
          <dgm:bulletEnabled val="1"/>
        </dgm:presLayoutVars>
      </dgm:prSet>
      <dgm:spPr/>
    </dgm:pt>
    <dgm:pt modelId="{2C7032B7-E603-4EB6-8CB7-D9656A99DCA5}" type="pres">
      <dgm:prSet presAssocID="{2B6D9FB6-5676-43A9-B15D-120A706126E0}" presName="FiveConn_1-2" presStyleLbl="fgAccFollowNode1" presStyleIdx="0" presStyleCnt="4">
        <dgm:presLayoutVars>
          <dgm:bulletEnabled val="1"/>
        </dgm:presLayoutVars>
      </dgm:prSet>
      <dgm:spPr/>
    </dgm:pt>
    <dgm:pt modelId="{175D5115-6FD5-40AA-8B4E-7C0400E0BEFF}" type="pres">
      <dgm:prSet presAssocID="{2B6D9FB6-5676-43A9-B15D-120A706126E0}" presName="FiveConn_2-3" presStyleLbl="fgAccFollowNode1" presStyleIdx="1" presStyleCnt="4">
        <dgm:presLayoutVars>
          <dgm:bulletEnabled val="1"/>
        </dgm:presLayoutVars>
      </dgm:prSet>
      <dgm:spPr/>
    </dgm:pt>
    <dgm:pt modelId="{AE6198D4-19F0-4AC7-90D3-2EF0E1F5E3D4}" type="pres">
      <dgm:prSet presAssocID="{2B6D9FB6-5676-43A9-B15D-120A706126E0}" presName="FiveConn_3-4" presStyleLbl="fgAccFollowNode1" presStyleIdx="2" presStyleCnt="4">
        <dgm:presLayoutVars>
          <dgm:bulletEnabled val="1"/>
        </dgm:presLayoutVars>
      </dgm:prSet>
      <dgm:spPr/>
    </dgm:pt>
    <dgm:pt modelId="{E7BD15EA-D18A-46FB-87EB-4C1301247381}" type="pres">
      <dgm:prSet presAssocID="{2B6D9FB6-5676-43A9-B15D-120A706126E0}" presName="FiveConn_4-5" presStyleLbl="fgAccFollowNode1" presStyleIdx="3" presStyleCnt="4">
        <dgm:presLayoutVars>
          <dgm:bulletEnabled val="1"/>
        </dgm:presLayoutVars>
      </dgm:prSet>
      <dgm:spPr/>
    </dgm:pt>
    <dgm:pt modelId="{216F88A6-C8E5-4917-B9AE-199A236D6FF7}" type="pres">
      <dgm:prSet presAssocID="{2B6D9FB6-5676-43A9-B15D-120A706126E0}" presName="FiveNodes_1_text" presStyleLbl="node1" presStyleIdx="4" presStyleCnt="5">
        <dgm:presLayoutVars>
          <dgm:bulletEnabled val="1"/>
        </dgm:presLayoutVars>
      </dgm:prSet>
      <dgm:spPr/>
    </dgm:pt>
    <dgm:pt modelId="{4210F2AA-418B-451B-B1C1-7E95D0C17FCF}" type="pres">
      <dgm:prSet presAssocID="{2B6D9FB6-5676-43A9-B15D-120A706126E0}" presName="FiveNodes_2_text" presStyleLbl="node1" presStyleIdx="4" presStyleCnt="5">
        <dgm:presLayoutVars>
          <dgm:bulletEnabled val="1"/>
        </dgm:presLayoutVars>
      </dgm:prSet>
      <dgm:spPr/>
    </dgm:pt>
    <dgm:pt modelId="{51D77E5F-56DA-4277-A6EA-78A60C98D366}" type="pres">
      <dgm:prSet presAssocID="{2B6D9FB6-5676-43A9-B15D-120A706126E0}" presName="FiveNodes_3_text" presStyleLbl="node1" presStyleIdx="4" presStyleCnt="5">
        <dgm:presLayoutVars>
          <dgm:bulletEnabled val="1"/>
        </dgm:presLayoutVars>
      </dgm:prSet>
      <dgm:spPr/>
    </dgm:pt>
    <dgm:pt modelId="{7EC78932-0824-4D43-8D8B-074B65CFD288}" type="pres">
      <dgm:prSet presAssocID="{2B6D9FB6-5676-43A9-B15D-120A706126E0}" presName="FiveNodes_4_text" presStyleLbl="node1" presStyleIdx="4" presStyleCnt="5">
        <dgm:presLayoutVars>
          <dgm:bulletEnabled val="1"/>
        </dgm:presLayoutVars>
      </dgm:prSet>
      <dgm:spPr/>
    </dgm:pt>
    <dgm:pt modelId="{CBA826E6-18E5-4900-8CFA-C645AC81BD40}" type="pres">
      <dgm:prSet presAssocID="{2B6D9FB6-5676-43A9-B15D-120A706126E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4793E07-0AEB-4370-B490-923D7003B9F8}" type="presOf" srcId="{555B9975-98C4-4BA7-8F1E-CE5BAC30F44C}" destId="{6FE27951-2319-4E42-A6BB-AE4EA5A9911B}" srcOrd="0" destOrd="0" presId="urn:microsoft.com/office/officeart/2005/8/layout/vProcess5"/>
    <dgm:cxn modelId="{7D0EB716-ACFF-4D38-874B-3E3324FE5724}" type="presOf" srcId="{555B9975-98C4-4BA7-8F1E-CE5BAC30F44C}" destId="{CBA826E6-18E5-4900-8CFA-C645AC81BD40}" srcOrd="1" destOrd="0" presId="urn:microsoft.com/office/officeart/2005/8/layout/vProcess5"/>
    <dgm:cxn modelId="{7A187817-FD02-4208-9084-DF1014DEF4B1}" type="presOf" srcId="{2BB812D4-7A46-496B-8AFF-AD1443B1F4BC}" destId="{E7BD15EA-D18A-46FB-87EB-4C1301247381}" srcOrd="0" destOrd="0" presId="urn:microsoft.com/office/officeart/2005/8/layout/vProcess5"/>
    <dgm:cxn modelId="{D9B76223-01CD-4326-9B3B-EE577A08214C}" type="presOf" srcId="{55B59E3E-323F-463C-B03C-A3CCCEB9D7BE}" destId="{216F88A6-C8E5-4917-B9AE-199A236D6FF7}" srcOrd="1" destOrd="0" presId="urn:microsoft.com/office/officeart/2005/8/layout/vProcess5"/>
    <dgm:cxn modelId="{82190C30-E857-4285-9C8A-49259F1332E9}" srcId="{2B6D9FB6-5676-43A9-B15D-120A706126E0}" destId="{55B59E3E-323F-463C-B03C-A3CCCEB9D7BE}" srcOrd="0" destOrd="0" parTransId="{9164916F-2200-469B-AF25-2DAC5C35BDC7}" sibTransId="{31DEFAD8-A94E-4E5E-9D4E-A50FA850D7FD}"/>
    <dgm:cxn modelId="{ECB8965F-BC52-46EF-9517-77C981E520A3}" type="presOf" srcId="{308B124E-9D36-4481-8207-C7A6577A0FEF}" destId="{FD9E07AC-1B6F-4291-8640-B5C209CBBA2D}" srcOrd="0" destOrd="0" presId="urn:microsoft.com/office/officeart/2005/8/layout/vProcess5"/>
    <dgm:cxn modelId="{EC916664-DF11-4103-B2B1-7F73A8856913}" srcId="{2B6D9FB6-5676-43A9-B15D-120A706126E0}" destId="{E8029491-E3A0-4C7A-8107-DF1F1324CD97}" srcOrd="1" destOrd="0" parTransId="{45593A3D-CB03-4BEC-844B-7C3156B16501}" sibTransId="{9F34337A-B26E-4803-B098-7C74383ACBCE}"/>
    <dgm:cxn modelId="{DC347968-9853-4501-8424-30D0B85CD9E2}" type="presOf" srcId="{31DEFAD8-A94E-4E5E-9D4E-A50FA850D7FD}" destId="{2C7032B7-E603-4EB6-8CB7-D9656A99DCA5}" srcOrd="0" destOrd="0" presId="urn:microsoft.com/office/officeart/2005/8/layout/vProcess5"/>
    <dgm:cxn modelId="{2622277C-1428-4E47-9D98-09616EEA0F0E}" type="presOf" srcId="{E8029491-E3A0-4C7A-8107-DF1F1324CD97}" destId="{40096488-3FB7-4A2D-9D49-05FC3270A683}" srcOrd="0" destOrd="0" presId="urn:microsoft.com/office/officeart/2005/8/layout/vProcess5"/>
    <dgm:cxn modelId="{C49FBD82-40EB-430B-A48D-01A57EE15347}" srcId="{2B6D9FB6-5676-43A9-B15D-120A706126E0}" destId="{015C0EC7-3903-42CD-A516-B9AEB2451593}" srcOrd="2" destOrd="0" parTransId="{3F10D030-DAC2-447C-9A97-0A996594DE4C}" sibTransId="{DCE7CB57-2DA9-4E16-9243-E1FFBF96D9F3}"/>
    <dgm:cxn modelId="{38CB108D-D9D3-41EA-9FB5-07D7649641AA}" type="presOf" srcId="{E8029491-E3A0-4C7A-8107-DF1F1324CD97}" destId="{4210F2AA-418B-451B-B1C1-7E95D0C17FCF}" srcOrd="1" destOrd="0" presId="urn:microsoft.com/office/officeart/2005/8/layout/vProcess5"/>
    <dgm:cxn modelId="{62BB1093-ED45-41BC-8428-1C008B824F3E}" type="presOf" srcId="{015C0EC7-3903-42CD-A516-B9AEB2451593}" destId="{51D77E5F-56DA-4277-A6EA-78A60C98D366}" srcOrd="1" destOrd="0" presId="urn:microsoft.com/office/officeart/2005/8/layout/vProcess5"/>
    <dgm:cxn modelId="{B0FE22B4-2399-43A2-8995-6E3F5C08917E}" type="presOf" srcId="{9F34337A-B26E-4803-B098-7C74383ACBCE}" destId="{175D5115-6FD5-40AA-8B4E-7C0400E0BEFF}" srcOrd="0" destOrd="0" presId="urn:microsoft.com/office/officeart/2005/8/layout/vProcess5"/>
    <dgm:cxn modelId="{2A46F3D4-4B86-4C15-8FB3-A974CA6CAE8E}" srcId="{2B6D9FB6-5676-43A9-B15D-120A706126E0}" destId="{308B124E-9D36-4481-8207-C7A6577A0FEF}" srcOrd="3" destOrd="0" parTransId="{504A5C79-C303-47BF-8BB8-662E8E8D1698}" sibTransId="{2BB812D4-7A46-496B-8AFF-AD1443B1F4BC}"/>
    <dgm:cxn modelId="{34D099D8-970A-4D50-AB59-2E1DE24915AE}" type="presOf" srcId="{015C0EC7-3903-42CD-A516-B9AEB2451593}" destId="{01E9789B-E16F-49ED-965B-25ECFFB17C5F}" srcOrd="0" destOrd="0" presId="urn:microsoft.com/office/officeart/2005/8/layout/vProcess5"/>
    <dgm:cxn modelId="{60E638D9-4020-41D6-AD47-9216F837DEBA}" type="presOf" srcId="{2B6D9FB6-5676-43A9-B15D-120A706126E0}" destId="{745606D3-35B4-40A4-8496-8ACE8F1CB3A6}" srcOrd="0" destOrd="0" presId="urn:microsoft.com/office/officeart/2005/8/layout/vProcess5"/>
    <dgm:cxn modelId="{76F6B7DD-55B3-4AB4-8A10-C0F6DEFD9374}" type="presOf" srcId="{55B59E3E-323F-463C-B03C-A3CCCEB9D7BE}" destId="{BC30EF87-56AD-4ED2-9B0D-E72EC99F143C}" srcOrd="0" destOrd="0" presId="urn:microsoft.com/office/officeart/2005/8/layout/vProcess5"/>
    <dgm:cxn modelId="{50AC5BDF-C9C3-4017-9734-5033397EDF76}" type="presOf" srcId="{DCE7CB57-2DA9-4E16-9243-E1FFBF96D9F3}" destId="{AE6198D4-19F0-4AC7-90D3-2EF0E1F5E3D4}" srcOrd="0" destOrd="0" presId="urn:microsoft.com/office/officeart/2005/8/layout/vProcess5"/>
    <dgm:cxn modelId="{F71D44EE-6E04-4F71-B356-0B98DCE8B724}" type="presOf" srcId="{308B124E-9D36-4481-8207-C7A6577A0FEF}" destId="{7EC78932-0824-4D43-8D8B-074B65CFD288}" srcOrd="1" destOrd="0" presId="urn:microsoft.com/office/officeart/2005/8/layout/vProcess5"/>
    <dgm:cxn modelId="{F8705FFC-7214-4CE4-8B65-CFED674B52E2}" srcId="{2B6D9FB6-5676-43A9-B15D-120A706126E0}" destId="{555B9975-98C4-4BA7-8F1E-CE5BAC30F44C}" srcOrd="4" destOrd="0" parTransId="{4E97E308-433D-4F85-9E88-2237DE5BDE33}" sibTransId="{C18C6587-CA6C-4DBF-A7A3-A098300F5902}"/>
    <dgm:cxn modelId="{C3C15ECA-FE1B-47EB-B848-D8DAA21679CA}" type="presParOf" srcId="{745606D3-35B4-40A4-8496-8ACE8F1CB3A6}" destId="{935A68EB-B1F4-488B-8635-F494E454ED99}" srcOrd="0" destOrd="0" presId="urn:microsoft.com/office/officeart/2005/8/layout/vProcess5"/>
    <dgm:cxn modelId="{C1A5458F-6355-4B25-8286-3E8090938A17}" type="presParOf" srcId="{745606D3-35B4-40A4-8496-8ACE8F1CB3A6}" destId="{BC30EF87-56AD-4ED2-9B0D-E72EC99F143C}" srcOrd="1" destOrd="0" presId="urn:microsoft.com/office/officeart/2005/8/layout/vProcess5"/>
    <dgm:cxn modelId="{FAEAD8EA-EFB7-47D6-AC6B-4489B8478E2F}" type="presParOf" srcId="{745606D3-35B4-40A4-8496-8ACE8F1CB3A6}" destId="{40096488-3FB7-4A2D-9D49-05FC3270A683}" srcOrd="2" destOrd="0" presId="urn:microsoft.com/office/officeart/2005/8/layout/vProcess5"/>
    <dgm:cxn modelId="{60D4924F-8907-40D4-9155-B9AC99A3AC96}" type="presParOf" srcId="{745606D3-35B4-40A4-8496-8ACE8F1CB3A6}" destId="{01E9789B-E16F-49ED-965B-25ECFFB17C5F}" srcOrd="3" destOrd="0" presId="urn:microsoft.com/office/officeart/2005/8/layout/vProcess5"/>
    <dgm:cxn modelId="{D3D30706-97F7-48E5-8BF6-A8B382545489}" type="presParOf" srcId="{745606D3-35B4-40A4-8496-8ACE8F1CB3A6}" destId="{FD9E07AC-1B6F-4291-8640-B5C209CBBA2D}" srcOrd="4" destOrd="0" presId="urn:microsoft.com/office/officeart/2005/8/layout/vProcess5"/>
    <dgm:cxn modelId="{D9197446-58DA-4F5E-87E6-179B2ACC5F97}" type="presParOf" srcId="{745606D3-35B4-40A4-8496-8ACE8F1CB3A6}" destId="{6FE27951-2319-4E42-A6BB-AE4EA5A9911B}" srcOrd="5" destOrd="0" presId="urn:microsoft.com/office/officeart/2005/8/layout/vProcess5"/>
    <dgm:cxn modelId="{02F32D44-A0F3-44C5-AAEA-08F9D292CBA2}" type="presParOf" srcId="{745606D3-35B4-40A4-8496-8ACE8F1CB3A6}" destId="{2C7032B7-E603-4EB6-8CB7-D9656A99DCA5}" srcOrd="6" destOrd="0" presId="urn:microsoft.com/office/officeart/2005/8/layout/vProcess5"/>
    <dgm:cxn modelId="{D9E545DE-71FB-46D6-A066-2297A402A624}" type="presParOf" srcId="{745606D3-35B4-40A4-8496-8ACE8F1CB3A6}" destId="{175D5115-6FD5-40AA-8B4E-7C0400E0BEFF}" srcOrd="7" destOrd="0" presId="urn:microsoft.com/office/officeart/2005/8/layout/vProcess5"/>
    <dgm:cxn modelId="{3D220FFB-B54D-43FF-A5BD-14C3D325D537}" type="presParOf" srcId="{745606D3-35B4-40A4-8496-8ACE8F1CB3A6}" destId="{AE6198D4-19F0-4AC7-90D3-2EF0E1F5E3D4}" srcOrd="8" destOrd="0" presId="urn:microsoft.com/office/officeart/2005/8/layout/vProcess5"/>
    <dgm:cxn modelId="{CF9F571F-40D3-42A7-B911-CFFA398F37FB}" type="presParOf" srcId="{745606D3-35B4-40A4-8496-8ACE8F1CB3A6}" destId="{E7BD15EA-D18A-46FB-87EB-4C1301247381}" srcOrd="9" destOrd="0" presId="urn:microsoft.com/office/officeart/2005/8/layout/vProcess5"/>
    <dgm:cxn modelId="{5EDCB9B5-B333-454E-B41E-83C5268636DC}" type="presParOf" srcId="{745606D3-35B4-40A4-8496-8ACE8F1CB3A6}" destId="{216F88A6-C8E5-4917-B9AE-199A236D6FF7}" srcOrd="10" destOrd="0" presId="urn:microsoft.com/office/officeart/2005/8/layout/vProcess5"/>
    <dgm:cxn modelId="{B45119EB-B4A3-44A2-BB64-616C17CE17ED}" type="presParOf" srcId="{745606D3-35B4-40A4-8496-8ACE8F1CB3A6}" destId="{4210F2AA-418B-451B-B1C1-7E95D0C17FCF}" srcOrd="11" destOrd="0" presId="urn:microsoft.com/office/officeart/2005/8/layout/vProcess5"/>
    <dgm:cxn modelId="{FDFABB4D-A12C-4826-B02F-68CFC860131F}" type="presParOf" srcId="{745606D3-35B4-40A4-8496-8ACE8F1CB3A6}" destId="{51D77E5F-56DA-4277-A6EA-78A60C98D366}" srcOrd="12" destOrd="0" presId="urn:microsoft.com/office/officeart/2005/8/layout/vProcess5"/>
    <dgm:cxn modelId="{A0DD0EC3-CD69-47A0-A2F4-B3AABE97A040}" type="presParOf" srcId="{745606D3-35B4-40A4-8496-8ACE8F1CB3A6}" destId="{7EC78932-0824-4D43-8D8B-074B65CFD288}" srcOrd="13" destOrd="0" presId="urn:microsoft.com/office/officeart/2005/8/layout/vProcess5"/>
    <dgm:cxn modelId="{165964E6-AD03-42E1-9C8B-A26E762E4E7A}" type="presParOf" srcId="{745606D3-35B4-40A4-8496-8ACE8F1CB3A6}" destId="{CBA826E6-18E5-4900-8CFA-C645AC81BD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7558A-29BB-4150-B8B1-F9EAB5337CB9}">
      <dsp:nvSpPr>
        <dsp:cNvPr id="0" name=""/>
        <dsp:cNvSpPr/>
      </dsp:nvSpPr>
      <dsp:spPr>
        <a:xfrm>
          <a:off x="0" y="2447"/>
          <a:ext cx="708202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B757F-A760-4660-83CF-94A47987DD3A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6E48-528E-468E-823C-A11A344B4609}">
      <dsp:nvSpPr>
        <dsp:cNvPr id="0" name=""/>
        <dsp:cNvSpPr/>
      </dsp:nvSpPr>
      <dsp:spPr>
        <a:xfrm>
          <a:off x="1432649" y="2447"/>
          <a:ext cx="564937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data cleaning we have converted timestamp(ts) column into date and time and separated Hour, Day, Month and year.</a:t>
          </a:r>
        </a:p>
      </dsp:txBody>
      <dsp:txXfrm>
        <a:off x="1432649" y="2447"/>
        <a:ext cx="5649371" cy="1240389"/>
      </dsp:txXfrm>
    </dsp:sp>
    <dsp:sp modelId="{16A0A959-75A1-4B82-8466-7FC032E32D20}">
      <dsp:nvSpPr>
        <dsp:cNvPr id="0" name=""/>
        <dsp:cNvSpPr/>
      </dsp:nvSpPr>
      <dsp:spPr>
        <a:xfrm>
          <a:off x="0" y="1552933"/>
          <a:ext cx="708202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FE7C5-EF7D-4861-9C7E-0498E59DA64D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4D329-3B8E-49D9-9D88-880EC78291E4}">
      <dsp:nvSpPr>
        <dsp:cNvPr id="0" name=""/>
        <dsp:cNvSpPr/>
      </dsp:nvSpPr>
      <dsp:spPr>
        <a:xfrm>
          <a:off x="1432649" y="1552933"/>
          <a:ext cx="564937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duplicate values and null values.</a:t>
          </a:r>
        </a:p>
      </dsp:txBody>
      <dsp:txXfrm>
        <a:off x="1432649" y="1552933"/>
        <a:ext cx="5649371" cy="1240389"/>
      </dsp:txXfrm>
    </dsp:sp>
    <dsp:sp modelId="{1AF61776-7B52-4042-B0DB-B46B294E3D33}">
      <dsp:nvSpPr>
        <dsp:cNvPr id="0" name=""/>
        <dsp:cNvSpPr/>
      </dsp:nvSpPr>
      <dsp:spPr>
        <a:xfrm>
          <a:off x="0" y="3103420"/>
          <a:ext cx="708202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BE348-7641-4F5E-AFCD-A7095065FBA7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C5BE3-61CC-44CF-9997-494209E8BCF8}">
      <dsp:nvSpPr>
        <dsp:cNvPr id="0" name=""/>
        <dsp:cNvSpPr/>
      </dsp:nvSpPr>
      <dsp:spPr>
        <a:xfrm>
          <a:off x="1432649" y="3103420"/>
          <a:ext cx="564937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Cleaned location column by keeping last characters only that represents state ( </a:t>
          </a:r>
          <a:r>
            <a:rPr lang="en-US" sz="1700" kern="1200" dirty="0" err="1"/>
            <a:t>eg.</a:t>
          </a:r>
          <a:r>
            <a:rPr lang="en-US" sz="1700" kern="1200" dirty="0"/>
            <a:t> CA-California)</a:t>
          </a:r>
        </a:p>
      </dsp:txBody>
      <dsp:txXfrm>
        <a:off x="1432649" y="3103420"/>
        <a:ext cx="5649371" cy="1240389"/>
      </dsp:txXfrm>
    </dsp:sp>
    <dsp:sp modelId="{5F2CDE93-137D-4A53-89FE-168006B3A5D2}">
      <dsp:nvSpPr>
        <dsp:cNvPr id="0" name=""/>
        <dsp:cNvSpPr/>
      </dsp:nvSpPr>
      <dsp:spPr>
        <a:xfrm>
          <a:off x="0" y="4653906"/>
          <a:ext cx="708202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8D7D7-E4F1-4877-B8DD-EF3CB5DD5521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5418-C516-4ADE-8261-A5F95B3CA78A}">
      <dsp:nvSpPr>
        <dsp:cNvPr id="0" name=""/>
        <dsp:cNvSpPr/>
      </dsp:nvSpPr>
      <dsp:spPr>
        <a:xfrm>
          <a:off x="1432649" y="4653906"/>
          <a:ext cx="564937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Created churn column using page column where if page == Cancellation Confirmation &amp;&amp; page == Downgrade &amp;&amp; page == Submit Downgrade then customers has churned (1) else not churned(0).</a:t>
          </a:r>
          <a:endParaRPr lang="en-US" sz="1700" kern="1200"/>
        </a:p>
      </dsp:txBody>
      <dsp:txXfrm>
        <a:off x="1432649" y="4653906"/>
        <a:ext cx="564937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2F259-A43B-4E64-85BC-1A070BFAA324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1406A-AAD2-4EFD-9AF8-09A693AAA185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0275-9EA0-4A5B-BC09-5D56B9CED208}">
      <dsp:nvSpPr>
        <dsp:cNvPr id="0" name=""/>
        <dsp:cNvSpPr/>
      </dsp:nvSpPr>
      <dsp:spPr>
        <a:xfrm>
          <a:off x="1496324" y="553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Data modeling</a:t>
          </a:r>
          <a:r>
            <a:rPr lang="en-US" sz="2300" kern="1200"/>
            <a:t> is a process used to define and analyze </a:t>
          </a:r>
          <a:r>
            <a:rPr lang="en-US" sz="2300" b="1" kern="1200"/>
            <a:t>data</a:t>
          </a:r>
          <a:r>
            <a:rPr lang="en-US" sz="2300" kern="1200"/>
            <a:t> requirements needed to support the business processes within the scope of corresponding information systems in organizations.</a:t>
          </a:r>
        </a:p>
      </dsp:txBody>
      <dsp:txXfrm>
        <a:off x="1496324" y="553"/>
        <a:ext cx="9010131" cy="1295519"/>
      </dsp:txXfrm>
    </dsp:sp>
    <dsp:sp modelId="{AC8C85BF-4C9F-4DE4-8CF5-7582027D010B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E27C0-35FA-498C-A387-1CC40CE21119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12E1C-8722-4C31-A6A2-7E723F681102}">
      <dsp:nvSpPr>
        <dsp:cNvPr id="0" name=""/>
        <dsp:cNvSpPr/>
      </dsp:nvSpPr>
      <dsp:spPr>
        <a:xfrm>
          <a:off x="1496324" y="1619952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have used following models so that we can determine which model is best.</a:t>
          </a:r>
        </a:p>
      </dsp:txBody>
      <dsp:txXfrm>
        <a:off x="1496324" y="1619952"/>
        <a:ext cx="9010131" cy="1295519"/>
      </dsp:txXfrm>
    </dsp:sp>
    <dsp:sp modelId="{7B0C8042-4E5C-4963-B07B-592C382926B5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56117-29E5-4F8C-A28A-7AA3FA22C229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E8129-12BC-41AE-A720-566D802362B3}">
      <dsp:nvSpPr>
        <dsp:cNvPr id="0" name=""/>
        <dsp:cNvSpPr/>
      </dsp:nvSpPr>
      <dsp:spPr>
        <a:xfrm>
          <a:off x="1496324" y="3239351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have also used correlation matrix heatmap to show the relation between the data.</a:t>
          </a:r>
        </a:p>
      </dsp:txBody>
      <dsp:txXfrm>
        <a:off x="1496324" y="3239351"/>
        <a:ext cx="9010131" cy="1295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0EF87-56AD-4ED2-9B0D-E72EC99F143C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Logistic Regression</a:t>
          </a:r>
        </a:p>
      </dsp:txBody>
      <dsp:txXfrm>
        <a:off x="22940" y="22940"/>
        <a:ext cx="7160195" cy="737360"/>
      </dsp:txXfrm>
    </dsp:sp>
    <dsp:sp modelId="{40096488-3FB7-4A2D-9D49-05FC3270A683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Decision tree classifier</a:t>
          </a:r>
        </a:p>
      </dsp:txBody>
      <dsp:txXfrm>
        <a:off x="627587" y="914964"/>
        <a:ext cx="6937378" cy="737360"/>
      </dsp:txXfrm>
    </dsp:sp>
    <dsp:sp modelId="{01E9789B-E16F-49ED-965B-25ECFFB17C5F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Random forest Classifier.</a:t>
          </a:r>
          <a:endParaRPr lang="en-US" sz="3400" kern="1200"/>
        </a:p>
      </dsp:txBody>
      <dsp:txXfrm>
        <a:off x="1232233" y="1806988"/>
        <a:ext cx="6937378" cy="737360"/>
      </dsp:txXfrm>
    </dsp:sp>
    <dsp:sp modelId="{FD9E07AC-1B6F-4291-8640-B5C209CBBA2D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Linear SVC</a:t>
          </a:r>
          <a:endParaRPr lang="en-US" sz="3400" kern="1200"/>
        </a:p>
      </dsp:txBody>
      <dsp:txXfrm>
        <a:off x="1836880" y="2699012"/>
        <a:ext cx="6937378" cy="737360"/>
      </dsp:txXfrm>
    </dsp:sp>
    <dsp:sp modelId="{6FE27951-2319-4E42-A6BB-AE4EA5A9911B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Navie Bayes</a:t>
          </a:r>
          <a:endParaRPr lang="en-US" sz="3400" kern="1200"/>
        </a:p>
      </dsp:txBody>
      <dsp:txXfrm>
        <a:off x="2441527" y="3591037"/>
        <a:ext cx="6937378" cy="737360"/>
      </dsp:txXfrm>
    </dsp:sp>
    <dsp:sp modelId="{2C7032B7-E603-4EB6-8CB7-D9656A99DCA5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175D5115-6FD5-40AA-8B4E-7C0400E0BEF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AE6198D4-19F0-4AC7-90D3-2EF0E1F5E3D4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E7BD15EA-D18A-46FB-87EB-4C1301247381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7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2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42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6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9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5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209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860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1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5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4332-282E-4271-9DB1-72A34E33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latin typeface="Algerian" panose="04020705040A02060702" pitchFamily="82" charset="0"/>
              </a:rPr>
              <a:t>Spotify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48BBBD-726A-4BC6-8618-00283D15D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Project Marketing Analytics</a:t>
            </a:r>
            <a:endParaRPr lang="en-IN" sz="2000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A0C5E-E52E-402B-88D3-949493257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28" b="-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06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12F0-E445-4F0B-9663-D94DE52420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Random Forest Classifier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8C27-30A0-48B2-B245-325AFE66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350"/>
            <a:ext cx="3964619" cy="4351338"/>
          </a:xfrm>
          <a:solidFill>
            <a:srgbClr val="FFC000"/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accuracy is 96%.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CC81-0724-4945-9E48-6B6726F3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371724"/>
            <a:ext cx="49625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4644-3496-4FC8-AA59-33EA24DBEA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Linear SVC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76B5-F351-40CC-A15E-7A324DD9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3955742" cy="4351338"/>
          </a:xfrm>
          <a:solidFill>
            <a:srgbClr val="92D050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accuracy is 73%</a:t>
            </a:r>
            <a:endParaRPr lang="en-IN" dirty="0"/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C096089-1F97-4369-A24E-5F2A6BD3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73" y="2352675"/>
            <a:ext cx="5068451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3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5F0F-2AB8-4890-B8B6-A4DA873BF8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Naive Bayes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C28C-4804-436F-B38D-0430FEC6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3598" cy="4351338"/>
          </a:xfrm>
          <a:solidFill>
            <a:srgbClr val="FFC000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accuracy is 94%.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856DA-61C2-4CCF-8BEE-7447032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085975"/>
            <a:ext cx="4962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DF20-CF31-44F1-8506-7CE86007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Model Preferred</a:t>
            </a:r>
            <a:r>
              <a:rPr lang="en-US"/>
              <a:t>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CFB7-2E93-499E-927F-F0A1D347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analysis shows Random forest classifier has the best accuracy which is 96%.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C500C-122B-4FE0-8D54-D09878401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4" r="348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444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1757-2074-4DB7-8E86-D8176862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869" y="2657618"/>
            <a:ext cx="6738891" cy="1542763"/>
          </a:xfrm>
        </p:spPr>
        <p:txBody>
          <a:bodyPr anchor="b">
            <a:normAutofit fontScale="90000"/>
          </a:bodyPr>
          <a:lstStyle/>
          <a:p>
            <a:br>
              <a:rPr lang="en-US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What we got more Subscribers or free users?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EB826-D6B2-42AF-9D85-8C7EF530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31" y="4760903"/>
            <a:ext cx="6586490" cy="3240916"/>
          </a:xfrm>
        </p:spPr>
        <p:txBody>
          <a:bodyPr>
            <a:normAutofit/>
          </a:bodyPr>
          <a:lstStyle/>
          <a:p>
            <a:r>
              <a:rPr lang="en-US" sz="2000" dirty="0"/>
              <a:t>We have more Paid users than Free users.</a:t>
            </a:r>
          </a:p>
          <a:p>
            <a:r>
              <a:rPr lang="en-US" sz="2000" dirty="0"/>
              <a:t>Number of Paid users are 2,28,162.</a:t>
            </a:r>
          </a:p>
          <a:p>
            <a:r>
              <a:rPr lang="en-US" sz="2000" dirty="0"/>
              <a:t>Number of Free users are 58,338.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C1612-A216-42D5-90A2-CF94EB129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C9A848-0BA3-4693-A6B5-3D1B5B95D113}"/>
              </a:ext>
            </a:extLst>
          </p:cNvPr>
          <p:cNvSpPr txBox="1"/>
          <p:nvPr/>
        </p:nvSpPr>
        <p:spPr>
          <a:xfrm>
            <a:off x="6096000" y="457200"/>
            <a:ext cx="55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Visualization</a:t>
            </a:r>
            <a:endParaRPr lang="en-CA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5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64956-0BE8-4452-8BFC-23EC1EA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 fontScale="90000"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Which gender group churned more??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0F06-E4D2-49F3-A6CD-BF5C09DC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IN" sz="2400" dirty="0"/>
              <a:t>Comparing churn with overall percentage for male and female.</a:t>
            </a:r>
          </a:p>
          <a:p>
            <a:r>
              <a:rPr lang="en-IN" sz="2400" dirty="0"/>
              <a:t>As result we found that:</a:t>
            </a:r>
          </a:p>
          <a:p>
            <a:r>
              <a:rPr lang="en-IN" sz="2400" dirty="0"/>
              <a:t>Female users are more than male and likewise their churn ratio is also high.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1235A-F423-4F07-9860-672375FE8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8" r="-1" b="-1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1B97E-0344-4C03-811F-DA30AEE7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38" y="858525"/>
            <a:ext cx="2469624" cy="126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>
                <a:latin typeface="Algerian" panose="04020705040A02060702" pitchFamily="82" charset="0"/>
              </a:rPr>
              <a:t>Which are top 10 songs?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E84F-2F84-4376-B40B-A4D949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544" y="2314575"/>
            <a:ext cx="2677830" cy="39500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percentage wise ratio can be seen in this pie chart.</a:t>
            </a:r>
          </a:p>
          <a:p>
            <a:r>
              <a:rPr lang="en-US" sz="2000" dirty="0"/>
              <a:t>“</a:t>
            </a:r>
            <a:r>
              <a:rPr lang="en-US" sz="2000" b="1" dirty="0"/>
              <a:t>You’re the One” </a:t>
            </a:r>
            <a:r>
              <a:rPr lang="en-US" sz="2000" dirty="0"/>
              <a:t>seems to be more popular than any other song with 16.89%,  followed by </a:t>
            </a:r>
            <a:r>
              <a:rPr lang="en-US" sz="2000" b="1" dirty="0"/>
              <a:t>“Undo” </a:t>
            </a:r>
            <a:r>
              <a:rPr lang="en-US" sz="2000" dirty="0"/>
              <a:t>at 15.22% among top 10 songs.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58F5B-DE7F-4F73-91B2-2339650B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" r="1" b="1589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F3DFC-1A73-4CD5-A5DA-135E2FAE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  <a:latin typeface="Algerian" panose="04020705040A02060702" pitchFamily="82" charset="0"/>
              </a:rPr>
              <a:t>From which state do Spotify get more listeners?</a:t>
            </a:r>
            <a:br>
              <a:rPr lang="en-US" sz="28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endParaRPr lang="en-IN" sz="28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72C-9269-4FE8-A558-DE3B6D6B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This bubble chart gives a glimpse at what area Spotify got more listeners and where less.</a:t>
            </a:r>
          </a:p>
          <a:p>
            <a:r>
              <a:rPr lang="en-US" sz="1900" dirty="0">
                <a:solidFill>
                  <a:srgbClr val="FFFFFF"/>
                </a:solidFill>
              </a:rPr>
              <a:t>California tops it with 48,238 songs played and Idaho has least with just 337 songs listened.</a:t>
            </a:r>
            <a:endParaRPr lang="en-IN" sz="1900" dirty="0">
              <a:solidFill>
                <a:srgbClr val="FFFFFF"/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F6443-0BF5-446D-88D7-B663AB6A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80" y="1112272"/>
            <a:ext cx="6426103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7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1D18-AE45-4BC3-AB7E-304C9B4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Time spent in Application for other cause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15DBA7F2-A4FD-4EA8-AB86-3D99AED32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r="7787" b="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EA437-C09A-4EAF-899D-5A60075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noticed 16 hours are spent for the registration process only.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Nearly 12 hours are spent just to know about the application</a:t>
            </a:r>
            <a:endParaRPr lang="en-IN" sz="2400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AD3998-CF72-48F6-90B8-F03F9C98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A133-391F-4340-B93B-984CF146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01420"/>
            <a:ext cx="5294293" cy="295608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Type of services used by churn customers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D223-0273-400F-9432-4DE33754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974" y="664066"/>
            <a:ext cx="4956417" cy="29843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Are people using free services or paid service?</a:t>
            </a:r>
          </a:p>
          <a:p>
            <a:r>
              <a:rPr lang="en-US" sz="2000" dirty="0"/>
              <a:t>Which month is affected more?</a:t>
            </a:r>
          </a:p>
          <a:p>
            <a:r>
              <a:rPr lang="en-US" sz="2000" dirty="0"/>
              <a:t>From the analysis we can say that paid subscribers are getting more churn compare to free users in the month of November.</a:t>
            </a:r>
          </a:p>
          <a:p>
            <a:r>
              <a:rPr lang="en-US" sz="2000" dirty="0"/>
              <a:t>Where dark pink is for October and light pink color represents November</a:t>
            </a:r>
            <a:endParaRPr lang="en-IN" sz="2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DE9A-84D1-45E1-892E-F50F3D23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" y="3547110"/>
            <a:ext cx="10563224" cy="23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7BF0-4675-4E06-BF40-F2BB53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1"/>
            <a:ext cx="3796306" cy="177731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Industry </a:t>
            </a: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Summary</a:t>
            </a:r>
            <a:endParaRPr lang="en-IN" sz="4800" dirty="0">
              <a:latin typeface="Algerian" panose="04020705040A02060702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96AD-1BC5-4FB5-808B-91571342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566" y="1145219"/>
            <a:ext cx="5579040" cy="4618267"/>
          </a:xfrm>
        </p:spPr>
        <p:txBody>
          <a:bodyPr anchor="t">
            <a:normAutofit/>
          </a:bodyPr>
          <a:lstStyle/>
          <a:p>
            <a:r>
              <a:rPr lang="en-US" sz="2400" dirty="0"/>
              <a:t>Spotify is a music streaming company delivering services to 75 million active users globally.</a:t>
            </a:r>
          </a:p>
          <a:p>
            <a:r>
              <a:rPr lang="en-US" sz="2400" dirty="0"/>
              <a:t>Spotify is currently offering two type of subscriptions: a free and a premium subscription. </a:t>
            </a:r>
          </a:p>
          <a:p>
            <a:r>
              <a:rPr lang="en-IN" sz="2400" dirty="0"/>
              <a:t>This marketing plan is about Spotify finding why do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160053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737F-5D3F-494E-90E0-E8BA96AA8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>
                <a:latin typeface="Algerian" panose="04020705040A02060702" pitchFamily="82" charset="0"/>
              </a:rPr>
              <a:t>Location where people got more churned.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5D16-4827-4E0E-9230-AE284DBB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6" y="1825624"/>
            <a:ext cx="3371850" cy="4346575"/>
          </a:xfrm>
        </p:spPr>
        <p:txBody>
          <a:bodyPr>
            <a:normAutofit/>
          </a:bodyPr>
          <a:lstStyle/>
          <a:p>
            <a:r>
              <a:rPr lang="en-CA"/>
              <a:t>This graph gives us knowledge about the churn customers, were they using free services or paid services.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11E7A-A122-4E2B-97EF-0C7F8C7D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11" y="1730853"/>
            <a:ext cx="3764426" cy="51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149-DE60-403A-A293-7AF5835C83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pPr algn="ctr"/>
            <a:r>
              <a:rPr lang="en-US">
                <a:latin typeface="Algerian" panose="04020705040A02060702" pitchFamily="82" charset="0"/>
              </a:rPr>
              <a:t>Level of service, Authentication Status and No. of time used.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28DD-5588-437F-9757-D2DFABEE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138" y="1825625"/>
            <a:ext cx="2582662" cy="3740674"/>
          </a:xfrm>
        </p:spPr>
        <p:txBody>
          <a:bodyPr/>
          <a:lstStyle/>
          <a:p>
            <a:r>
              <a:rPr lang="en-US"/>
              <a:t>We have made a survey where we can have all these information at once by monthly basis.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3C236-F975-4ED4-8C34-9770F399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" y="1690688"/>
            <a:ext cx="7941014" cy="467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7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0077-90F2-414A-8FB7-4BEA314902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3399"/>
          </a:solidFill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Active users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7B30-9CE7-4EB0-92DB-15806D69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4810" cy="4351338"/>
          </a:xfrm>
        </p:spPr>
        <p:txBody>
          <a:bodyPr/>
          <a:lstStyle/>
          <a:p>
            <a:r>
              <a:rPr lang="en-US" dirty="0"/>
              <a:t>The data shows activity of the user each day of the months.</a:t>
            </a:r>
          </a:p>
          <a:p>
            <a:r>
              <a:rPr lang="en-US" dirty="0"/>
              <a:t>The data currently shows the activity of Emma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D29D2-2599-4825-954C-461FAA18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70843"/>
            <a:ext cx="7619999" cy="46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A721-3AF5-4554-AE8A-BF5A3460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Thank you</a:t>
            </a:r>
            <a:endParaRPr lang="en-IN" sz="4800" dirty="0">
              <a:latin typeface="Algerian" panose="04020705040A02060702" pitchFamily="82" charset="0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88CD-4639-47F5-BE4A-67A4C064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224322"/>
            <a:ext cx="4559425" cy="3979585"/>
          </a:xfrm>
        </p:spPr>
        <p:txBody>
          <a:bodyPr anchor="ctr">
            <a:normAutofit/>
          </a:bodyPr>
          <a:lstStyle/>
          <a:p>
            <a:pPr lvl="0"/>
            <a:r>
              <a:rPr lang="en-US" sz="4000" dirty="0">
                <a:solidFill>
                  <a:schemeClr val="accent2"/>
                </a:solidFill>
              </a:rPr>
              <a:t>Group 25:  </a:t>
            </a:r>
          </a:p>
          <a:p>
            <a:pPr lvl="1"/>
            <a:r>
              <a:rPr lang="en-US" dirty="0"/>
              <a:t>   </a:t>
            </a:r>
            <a:r>
              <a:rPr lang="en-US" sz="2000" dirty="0"/>
              <a:t>Anant Patel  (0756333)</a:t>
            </a:r>
            <a:endParaRPr lang="en-IN" sz="2000" dirty="0"/>
          </a:p>
          <a:p>
            <a:pPr marL="0" lvl="0" indent="0">
              <a:buNone/>
            </a:pPr>
            <a:r>
              <a:rPr lang="en-US" sz="2000" dirty="0"/>
              <a:t>	Darshan Patel  (0753849)</a:t>
            </a:r>
            <a:endParaRPr lang="en-IN" sz="2000" dirty="0"/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Parth</a:t>
            </a:r>
            <a:r>
              <a:rPr lang="en-US" sz="2000" dirty="0"/>
              <a:t> </a:t>
            </a:r>
            <a:r>
              <a:rPr lang="en-US" sz="2000" dirty="0" err="1"/>
              <a:t>Sutariya</a:t>
            </a:r>
            <a:r>
              <a:rPr lang="en-US" sz="2000" dirty="0"/>
              <a:t>  (0756042)</a:t>
            </a:r>
            <a:endParaRPr lang="en-IN" sz="2000" dirty="0"/>
          </a:p>
          <a:p>
            <a:pPr marL="0" lvl="0" indent="0">
              <a:buNone/>
            </a:pPr>
            <a:r>
              <a:rPr lang="en-US" sz="2000" dirty="0"/>
              <a:t>	Rushil Patel  (0755980)</a:t>
            </a:r>
            <a:endParaRPr lang="en-IN" sz="2000" dirty="0"/>
          </a:p>
          <a:p>
            <a:pPr marL="0" lvl="0" indent="0">
              <a:buNone/>
            </a:pPr>
            <a:r>
              <a:rPr lang="en-US" sz="2000" dirty="0"/>
              <a:t> 	</a:t>
            </a:r>
            <a:r>
              <a:rPr lang="en-US" sz="2000" dirty="0" err="1"/>
              <a:t>Ruchita</a:t>
            </a:r>
            <a:r>
              <a:rPr lang="en-US" sz="2000" dirty="0"/>
              <a:t> </a:t>
            </a:r>
            <a:r>
              <a:rPr lang="en-US" sz="2000" dirty="0" err="1"/>
              <a:t>Tamboli</a:t>
            </a:r>
            <a:r>
              <a:rPr lang="en-US" sz="2000" dirty="0"/>
              <a:t> (0756325)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B472-2988-496C-B2EA-673737F8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r="1132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25194-9A69-41B2-ACA5-175CB853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98" y="1440177"/>
            <a:ext cx="4036334" cy="35401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Data columns with description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6F5C2-1709-478E-9493-AC9BAEC8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19" r="280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8A67F-50DB-45A4-9F7E-5890504C858D}"/>
              </a:ext>
            </a:extLst>
          </p:cNvPr>
          <p:cNvSpPr txBox="1"/>
          <p:nvPr/>
        </p:nvSpPr>
        <p:spPr>
          <a:xfrm>
            <a:off x="370840" y="637125"/>
            <a:ext cx="4221480" cy="525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Algerian" panose="04020705040A02060702" pitchFamily="82" charset="0"/>
                <a:ea typeface="+mj-ea"/>
                <a:cs typeface="+mj-cs"/>
              </a:rPr>
              <a:t>Data cleaning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Algerian" panose="04020705040A02060702" pitchFamily="82" charset="0"/>
                <a:ea typeface="+mj-ea"/>
                <a:cs typeface="+mj-cs"/>
              </a:rPr>
              <a:t>		&amp; transformation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6285A57-7960-4568-B629-4B3EEA475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085038"/>
              </p:ext>
            </p:extLst>
          </p:nvPr>
        </p:nvGraphicFramePr>
        <p:xfrm>
          <a:off x="4673655" y="303591"/>
          <a:ext cx="708202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54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823-EB82-47DC-AAA2-23557EE1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Data Modeling</a:t>
            </a:r>
            <a:endParaRPr lang="en-IN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C0FEE-C11C-4B5D-B123-A2130BC169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68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D24-FBB6-4893-A855-C6DB1EDD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820" y="801318"/>
            <a:ext cx="3952324" cy="5255364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Correlation matrix heatmap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29312C10-89B2-4690-BC68-4FD349DF2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0" y="787399"/>
            <a:ext cx="5829670" cy="5260975"/>
          </a:xfrm>
        </p:spPr>
      </p:pic>
    </p:spTree>
    <p:extLst>
      <p:ext uri="{BB962C8B-B14F-4D97-AF65-F5344CB8AC3E}">
        <p14:creationId xmlns:p14="http://schemas.microsoft.com/office/powerpoint/2010/main" val="157655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17D-668B-4A18-8BC7-B9E617F2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Models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60783E-93A1-452B-AF7E-869B90117A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2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967-83DA-4732-8264-F1140976D6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Logistic Regression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75B9-E3AF-4848-9F08-7E40C88B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95474"/>
            <a:ext cx="3652976" cy="4219575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accuracy is 94%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79410-E18A-4FF4-AF08-5A6FCCB4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138362"/>
            <a:ext cx="5924550" cy="34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4B67-54FE-40D6-AA57-24197B2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Decision Tree Classifier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FEFF-EBFD-4EBE-BEBF-1AFD0CC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843"/>
            <a:ext cx="3838575" cy="4206120"/>
          </a:xfrm>
          <a:solidFill>
            <a:srgbClr val="92D050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accuracy is 94%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6EA5B-07CC-487E-93EB-A5A761D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18" y="2271712"/>
            <a:ext cx="5137582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640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Office Theme</vt:lpstr>
      <vt:lpstr>Spotify</vt:lpstr>
      <vt:lpstr>Industry  Summary</vt:lpstr>
      <vt:lpstr>Data columns with description</vt:lpstr>
      <vt:lpstr>PowerPoint Presentation</vt:lpstr>
      <vt:lpstr>Data Modeling</vt:lpstr>
      <vt:lpstr>Correlation matrix heatmap</vt:lpstr>
      <vt:lpstr>Models</vt:lpstr>
      <vt:lpstr>Logistic Regression</vt:lpstr>
      <vt:lpstr>Decision Tree Classifier</vt:lpstr>
      <vt:lpstr>Random Forest Classifier</vt:lpstr>
      <vt:lpstr>Linear SVC</vt:lpstr>
      <vt:lpstr>Naive Bayes</vt:lpstr>
      <vt:lpstr>Model Preferred.</vt:lpstr>
      <vt:lpstr> What we got more Subscribers or free users?</vt:lpstr>
      <vt:lpstr>Which gender group churned more??</vt:lpstr>
      <vt:lpstr>Which are top 10 songs?</vt:lpstr>
      <vt:lpstr>From which state do Spotify get more listeners? </vt:lpstr>
      <vt:lpstr>Time spent in Application for other cause.</vt:lpstr>
      <vt:lpstr>Type of services used by churn customers</vt:lpstr>
      <vt:lpstr>Location where people got more churned.</vt:lpstr>
      <vt:lpstr>Level of service, Authentication Status and No. of time used.</vt:lpstr>
      <vt:lpstr>Active 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parth sutariya</dc:creator>
  <cp:lastModifiedBy>Darshankumar Patel</cp:lastModifiedBy>
  <cp:revision>6</cp:revision>
  <dcterms:created xsi:type="dcterms:W3CDTF">2020-12-16T19:27:10Z</dcterms:created>
  <dcterms:modified xsi:type="dcterms:W3CDTF">2020-12-16T21:50:27Z</dcterms:modified>
</cp:coreProperties>
</file>