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0" r:id="rId2"/>
    <p:sldId id="259" r:id="rId3"/>
    <p:sldId id="265" r:id="rId4"/>
    <p:sldId id="261" r:id="rId5"/>
    <p:sldId id="263" r:id="rId6"/>
    <p:sldId id="262" r:id="rId7"/>
    <p:sldId id="267" r:id="rId8"/>
    <p:sldId id="266" r:id="rId9"/>
    <p:sldId id="273" r:id="rId10"/>
    <p:sldId id="272" r:id="rId11"/>
    <p:sldId id="270" r:id="rId12"/>
    <p:sldId id="269" r:id="rId13"/>
    <p:sldId id="276" r:id="rId14"/>
    <p:sldId id="275" r:id="rId15"/>
    <p:sldId id="287" r:id="rId16"/>
    <p:sldId id="279" r:id="rId17"/>
    <p:sldId id="289" r:id="rId18"/>
    <p:sldId id="282" r:id="rId19"/>
    <p:sldId id="281" r:id="rId20"/>
    <p:sldId id="28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22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92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4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0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0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39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81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36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55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4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338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3FE5-2E8D-4496-8226-99B60809EC30}" type="datetimeFigureOut">
              <a:rPr lang="en-CA" smtClean="0"/>
              <a:t>2021-02-06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3CBB-EECE-4249-AE78-5ACC8DEEAB4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2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ouquin/IS_608/blob/master/NanosatDB_munging/Countries-Continents.csv" TargetMode="External"/><Relationship Id="rId2" Type="http://schemas.openxmlformats.org/officeDocument/2006/relationships/hyperlink" Target="https://www.kaggle.com/imdevskp/world-population-19602018?select=population_total_long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E33D-D11D-409E-87F3-BBBD5F26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3732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4044-E504-4AE2-B4ED-974FB0ED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05086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1960-2018</a:t>
            </a: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https://www.kaggle.com/imdevskp/world-population-19602018?select=population_total_long.csv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C359A-876E-428F-BADE-81FC3F15C29E}"/>
              </a:ext>
            </a:extLst>
          </p:cNvPr>
          <p:cNvSpPr txBox="1"/>
          <p:nvPr/>
        </p:nvSpPr>
        <p:spPr>
          <a:xfrm>
            <a:off x="4976030" y="3476838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Countries-Continents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https://github.com/dbouquin/IS_608/blob/master/NanosatDB_munging/Countries-Continents.csv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0FE44B-A3E6-4CC6-A434-FE78446F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56" y="3429000"/>
            <a:ext cx="1076534" cy="10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1AA26-26FB-491B-BDB6-1DDE942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3(Duplicate) : Top 20 Countries with Highest Population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A7D-B015-4FF2-815E-B1FC2DE4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from the above graph that there is a huge difference In population of USA(3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highest) and China and India.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while creating the visualization of the original question, I decided to neglect China and India as to get better insights of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China and India were on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places respectively in terms of population throughout the period(1960-2017).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9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C74C9-1515-44B0-B784-98A7152B15E3}"/>
              </a:ext>
            </a:extLst>
          </p:cNvPr>
          <p:cNvSpPr txBox="1"/>
          <p:nvPr/>
        </p:nvSpPr>
        <p:spPr>
          <a:xfrm>
            <a:off x="83858" y="189186"/>
            <a:ext cx="267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Q.3 -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B4C061-CA81-4F77-BD4E-3026CCADA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914400"/>
            <a:ext cx="120205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0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1AA26-26FB-491B-BDB6-1DDE942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 : TOP 10 Yearly Population Country Vise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A7D-B015-4FF2-815E-B1FC2DE4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from the graph that till year 1966, population order of TOP 10 countries has not changed at all.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is the country with highest population(3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ignoring China and India) followed by Russian federation until 1974 after which Indonesia becomes country with 4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highest population until 2017.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8 countries kept changing their positions throughout the time period for rest of 8 places with Brazil and Pakistan ending at nearly same population in 2017. </a:t>
            </a:r>
          </a:p>
        </p:txBody>
      </p:sp>
    </p:spTree>
    <p:extLst>
      <p:ext uri="{BB962C8B-B14F-4D97-AF65-F5344CB8AC3E}">
        <p14:creationId xmlns:p14="http://schemas.microsoft.com/office/powerpoint/2010/main" val="53926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E7E429-4052-4CC6-A035-74FAF147E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702468"/>
            <a:ext cx="12020550" cy="6155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1B473-A994-460C-95AA-A0A27B4B32D3}"/>
              </a:ext>
            </a:extLst>
          </p:cNvPr>
          <p:cNvSpPr txBox="1"/>
          <p:nvPr/>
        </p:nvSpPr>
        <p:spPr>
          <a:xfrm>
            <a:off x="83857" y="189186"/>
            <a:ext cx="312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Q.4 -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0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1AA26-26FB-491B-BDB6-1DDE942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4: Top 20 Countries by Density(P/Km²)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A7D-B015-4FF2-815E-B1FC2DE4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clearly be concluded from the above graph that Monaco had highest density that is highest people in area of 1 Km².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approximately 26,300 people per Km² in Monaco followed by Macao with 21,600 people per Km².</a:t>
            </a:r>
          </a:p>
          <a:p>
            <a:pPr algn="just"/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6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F5AA-AAF2-44BE-A588-EF6BE334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PART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A10A-BCD6-4E22-9791-7D625E7F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have created a story showing the changes in fertility rate of the country on the basis of mean age of population of the country and yearly % increase in population.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4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B10CF-9636-46EA-9EBF-A64CEC50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" y="686593"/>
            <a:ext cx="12014447" cy="5305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E7A67-B560-4669-8AA4-09DEAA67A2F8}"/>
              </a:ext>
            </a:extLst>
          </p:cNvPr>
          <p:cNvSpPr txBox="1"/>
          <p:nvPr/>
        </p:nvSpPr>
        <p:spPr>
          <a:xfrm>
            <a:off x="83857" y="189186"/>
            <a:ext cx="312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Q.5(1)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CCDC4-8908-47E4-AAD6-F6E65C8AE926}"/>
              </a:ext>
            </a:extLst>
          </p:cNvPr>
          <p:cNvSpPr txBox="1"/>
          <p:nvPr/>
        </p:nvSpPr>
        <p:spPr>
          <a:xfrm>
            <a:off x="177553" y="6211669"/>
            <a:ext cx="107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Here, I have selected 10 countries(Available Data) with lowest mean age. 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3DDDFD-3638-4D63-A469-DD821094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" y="701335"/>
            <a:ext cx="12014448" cy="5246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EC243-6E48-4FC2-82DC-4277B690B0A3}"/>
              </a:ext>
            </a:extLst>
          </p:cNvPr>
          <p:cNvSpPr txBox="1"/>
          <p:nvPr/>
        </p:nvSpPr>
        <p:spPr>
          <a:xfrm>
            <a:off x="83857" y="189186"/>
            <a:ext cx="312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Q.5(2)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9539-DC37-44C8-B214-C06F469D56E1}"/>
              </a:ext>
            </a:extLst>
          </p:cNvPr>
          <p:cNvSpPr txBox="1"/>
          <p:nvPr/>
        </p:nvSpPr>
        <p:spPr>
          <a:xfrm>
            <a:off x="177552" y="6211669"/>
            <a:ext cx="1167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graph shows TOP 10 countries which gain population at highest rate yearly.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19FFA6-2645-49AE-8454-3FF13D0E4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" y="702469"/>
            <a:ext cx="12014448" cy="5316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91520-2CE9-4FC9-ADF0-619A699A29EC}"/>
              </a:ext>
            </a:extLst>
          </p:cNvPr>
          <p:cNvSpPr txBox="1"/>
          <p:nvPr/>
        </p:nvSpPr>
        <p:spPr>
          <a:xfrm>
            <a:off x="83857" y="189186"/>
            <a:ext cx="312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Q.5(3)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AE5F0-A3C0-4C51-9751-04E42521B48B}"/>
              </a:ext>
            </a:extLst>
          </p:cNvPr>
          <p:cNvSpPr txBox="1"/>
          <p:nvPr/>
        </p:nvSpPr>
        <p:spPr>
          <a:xfrm>
            <a:off x="177552" y="6211669"/>
            <a:ext cx="101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graph shows 10 countries with lowest fertility rate(Available data).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6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1AA26-26FB-491B-BDB6-1DDE942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insights :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Relation of Age, Yearly % Increase Rate and Fertility Rate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A7D-B015-4FF2-815E-B1FC2DE4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clearly observed that out of the 10 countries with lowest mean age and highest yearly % population increase rate, there are 6 countries with the highest fertility rate (Available Data).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can be concluded that lower the age higher the % increase in population as due to higher reproduction rate and the fertility rate is higher as younger people have better health.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5163E-E79C-448D-B2B2-3CA21351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 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DADE-6D3E-4BBB-96B5-3D0DA9C7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dataset gives the information about the various factors of countries and regions from 1960 to 2018.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the name of different Countries, Fertility Rate, Density, Population, Land Area, migrants, etc.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in total 250(approx. : due to different datasets used)observations with 15(combining from all datasets) variables.</a:t>
            </a:r>
          </a:p>
          <a:p>
            <a:pPr marL="0" indent="0" algn="just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3DBE2-08F4-49EB-8062-D6827D87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F2D0-054A-41D0-B024-839BE3B4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6456" cy="290568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Appropriate, titles, legends and captions have been assigned to each graph, as necessary.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country and continent has been created.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graph has filters, colors as required.</a:t>
            </a:r>
          </a:p>
          <a:p>
            <a:pPr algn="just"/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P.S. : We have hidden all the sheets which are being used in dashboards and story.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3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1410B-CB9E-47EA-B529-0DA4C1CB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BABD6547-547B-403C-8B1A-7FB62649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015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D09D3-E47B-46B9-92A2-E4AF792D23C8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ABD9-D23F-4325-A911-80B0E5C3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 dirty="0"/>
              <a:t>After observing the dataset, there are some major factors such as  country, population, fertility rate and density from which can be extracted insights and meaningful patterns from the data.</a:t>
            </a:r>
          </a:p>
          <a:p>
            <a:pPr marL="0"/>
            <a:r>
              <a:rPr lang="en-US" sz="2400" dirty="0"/>
              <a:t>I have also taken another dataset named </a:t>
            </a:r>
            <a:r>
              <a:rPr lang="en-US" sz="2400"/>
              <a:t>country-continent and have </a:t>
            </a:r>
            <a:r>
              <a:rPr lang="en-US" sz="2400" dirty="0"/>
              <a:t>used this dataset to combine countries continent-vise to be used in certain visualizations.</a:t>
            </a:r>
          </a:p>
          <a:p>
            <a:pPr marL="0"/>
            <a:r>
              <a:rPr lang="en-US" sz="2400" dirty="0"/>
              <a:t>To get more knowledge about the data we have created some questions from which we can get the clear relationships among different parameters.</a:t>
            </a:r>
          </a:p>
          <a:p>
            <a:pPr mar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863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18E-64AB-467F-9150-F4581E54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for visualization</a:t>
            </a:r>
            <a:endParaRPr lang="en-CA" sz="4000" b="1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9D1A-96D9-4994-84CB-0F297E64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 Highest and Lowest Number Of Migrants Country Vise</a:t>
            </a:r>
          </a:p>
          <a:p>
            <a:pPr algn="just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CA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by Land Area(Km²) with Continent Factor</a:t>
            </a:r>
            <a:endParaRPr lang="en-CA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Yearly Total Population Country Vise</a:t>
            </a:r>
          </a:p>
          <a:p>
            <a:pPr algn="just"/>
            <a:r>
              <a:rPr lang="en-CA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Q4: 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Countries by Density(P/Km²)</a:t>
            </a:r>
            <a:endParaRPr lang="en-CA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 Part: Relation of Age, Yearly % Increase Rate and Fertility Rate</a:t>
            </a:r>
            <a:endParaRPr lang="en-CA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8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56F2538-B3B3-4FC0-B57A-CC649B7C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8" y="650851"/>
            <a:ext cx="12034570" cy="6207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CFB08-9E89-4C74-AA68-728D781C0550}"/>
              </a:ext>
            </a:extLst>
          </p:cNvPr>
          <p:cNvSpPr txBox="1"/>
          <p:nvPr/>
        </p:nvSpPr>
        <p:spPr>
          <a:xfrm>
            <a:off x="83858" y="112986"/>
            <a:ext cx="326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Q.1 -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5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1AA26-26FB-491B-BDB6-1DDE942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 : Highest and Lowest Number Of Migrants Country Vise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A7D-B015-4FF2-815E-B1FC2DE4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772581"/>
            <a:ext cx="10509504" cy="34703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formed the visualization at the beginning to have insights of migrants of various countries.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instead of leading us to a conclusion, the graph was messed up due to ample of information.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finally decided to conclude the country receiving highest migrants and the one whose citizens move to other countries the most.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countries are ‘The United States of America’ and ‘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Venezuela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respectively.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4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72CDDD-1246-4B5E-9102-38FF154A254D}"/>
              </a:ext>
            </a:extLst>
          </p:cNvPr>
          <p:cNvSpPr txBox="1"/>
          <p:nvPr/>
        </p:nvSpPr>
        <p:spPr>
          <a:xfrm>
            <a:off x="83858" y="189186"/>
            <a:ext cx="336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Q.2 -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E219-90FA-4126-A7CA-B79B58F2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8F3C5-4B22-4C50-A00C-7388851E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693182"/>
            <a:ext cx="12001508" cy="61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8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1AA26-26FB-491B-BDB6-1DDE942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 : TOP 10 Countries by Land Area(Km²) with Continent Factor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EA7D-B015-4FF2-815E-B1FC2DE4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lollipop chart, it can be concluded that two countries with highest land area are from Asia(Russia and China) followed by two countries from		 North America(USA and Canada).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clearly observed that land area of Russia is almost 1.75 times than that of China which is on the second position in terms of land area.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line in the above chart shows the average land area of TOP 10 countries which is nearly same as average land area of Brazil and Australia.</a:t>
            </a:r>
          </a:p>
          <a:p>
            <a:pPr marL="0" indent="0" algn="just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2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1D3E3-5E97-48C7-9548-F99FF8C41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13456"/>
            <a:ext cx="12039600" cy="614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62AF6-4DA9-4C36-9956-EA76C4AD3F22}"/>
              </a:ext>
            </a:extLst>
          </p:cNvPr>
          <p:cNvSpPr txBox="1"/>
          <p:nvPr/>
        </p:nvSpPr>
        <p:spPr>
          <a:xfrm>
            <a:off x="83857" y="189186"/>
            <a:ext cx="486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Q.3(Duplicate) - Visualization</a:t>
            </a:r>
            <a:endParaRPr lang="en-CA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6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986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DATASET</vt:lpstr>
      <vt:lpstr>Data Set Description </vt:lpstr>
      <vt:lpstr>PowerPoint Presentation</vt:lpstr>
      <vt:lpstr>Questions for visualization</vt:lpstr>
      <vt:lpstr>PowerPoint Presentation</vt:lpstr>
      <vt:lpstr>Question 1 : Highest and Lowest Number Of Migrants Country Vise</vt:lpstr>
      <vt:lpstr>PowerPoint Presentation</vt:lpstr>
      <vt:lpstr>Question 2 : TOP 10 Countries by Land Area(Km²) with Continent Factor</vt:lpstr>
      <vt:lpstr>PowerPoint Presentation</vt:lpstr>
      <vt:lpstr>Question 3(Duplicate) : Top 20 Countries with Highest Population</vt:lpstr>
      <vt:lpstr>PowerPoint Presentation</vt:lpstr>
      <vt:lpstr>Question 3 : TOP 10 Yearly Population Country Vise</vt:lpstr>
      <vt:lpstr>PowerPoint Presentation</vt:lpstr>
      <vt:lpstr>Question 4: Top 20 Countries by Density(P/Km²)</vt:lpstr>
      <vt:lpstr>STORY PART </vt:lpstr>
      <vt:lpstr>PowerPoint Presentation</vt:lpstr>
      <vt:lpstr>PowerPoint Presentation</vt:lpstr>
      <vt:lpstr>PowerPoint Presentation</vt:lpstr>
      <vt:lpstr>Story insights :  Title : Relation of Age, Yearly % Increase Rate and Fertility Rate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DAB202-001</dc:title>
  <dc:creator> </dc:creator>
  <cp:lastModifiedBy> </cp:lastModifiedBy>
  <cp:revision>10</cp:revision>
  <dcterms:created xsi:type="dcterms:W3CDTF">2020-07-27T02:27:54Z</dcterms:created>
  <dcterms:modified xsi:type="dcterms:W3CDTF">2021-02-07T00:49:48Z</dcterms:modified>
</cp:coreProperties>
</file>