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2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9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7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7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5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2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1B79-072E-4CB1-985B-254281679331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F40E-6D9D-4107-8420-8B62B8DA3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0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.media-amazon.com/images/I/61oTGrB9RqL._SL10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367"/>
            <a:ext cx="309634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.media-amazon.com/images/I/61BNq1ZHNAL._SL10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35" y="32001"/>
            <a:ext cx="309634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.media-amazon.com/images/I/91-fk9iQHNL._SL15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30367"/>
            <a:ext cx="2587974" cy="53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79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42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2021-09-02T09:13:43Z</dcterms:created>
  <dcterms:modified xsi:type="dcterms:W3CDTF">2021-09-02T09:19:16Z</dcterms:modified>
</cp:coreProperties>
</file>