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640918"/>
                  </p:ext>
                </p:extLst>
              </p:nvPr>
            </p:nvGraphicFramePr>
            <p:xfrm>
              <a:off x="0" y="1000800"/>
              <a:ext cx="12192000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00800"/>
                <a:ext cx="12192000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b96ce13-36e5-4de0-bf89-d5cc43fd410a}">
  <we:reference id="WA200003233" version="2.0.0.3" store="en-IN" storeType="OMEX"/>
  <we:alternateReferences/>
  <we:properties>
    <we:property name="Microsoft.Office.CampaignId" value="&quot;none&quot;"/>
    <we:property name="reportUrl" value="&quot;/groups/me/reports/126252ee-78e1-426a-a3cc-7df42f4acfa1/f7604b1f5c3c2e2cf426?bookmarkGuid=dad649cd-7453-4820-918c-cc0556380aa9&amp;bookmarkUsage=1&amp;ctid=ca92071f-f342-40c7-8385-6997a60526cc&amp;fromEntryPoint=export&quot;"/>
    <we:property name="reportState" value="&quot;CONNECTED&quot;"/>
    <we:property name="artifactViewState" value="&quot;live&quot;"/>
    <we:property name="reportEmbeddedTime" value="&quot;2025-01-11T21:10:54.137Z&quot;"/>
    <we:property name="creatorSessionId" value="&quot;0f2ecf27-229d-49b9-bafa-3e8ed674f790&quot;"/>
    <we:property name="creatorUserId" value="&quot;10032001FB998F1E&quot;"/>
    <we:property name="creatorTenantId" value="&quot;ca92071f-f342-40c7-8385-6997a60526cc&quot;"/>
    <we:property name="pageDisplayName" value="&quot;Page 1&quot;"/>
    <we:property name="pageName" value="&quot;f7604b1f5c3c2e2cf426&quot;"/>
    <we:property name="reportName" value="&quot;Financial Analysis Report - Nirvana&quot;"/>
    <we:property name="isVisualContainerHeaderHidden" value="false"/>
    <we:property name="isFiltersActionButtonVisible" value="true"/>
    <we:property name="initialStateBookmark" value="&quot;H4sIAAAAAAAAA+1aW2/UOBT+KyjP1cr3C2+lsFppKSC6QkKranVsH7dZ0mQ2yRRmUf/7niQdupQpg9LSloqnydjO58/H52rnY5HKblHB6gWcYPG4eNI0706gffeIFztFfd728uXv+7uvf//rxe7+M2puFn3Z1F3x+GPRQ3uE/ZuyW0I1IFDjn4c7BVTVKzga/mWoOtwpFth2TQ1V+S9Og6mrb5d4tlPgh0XVtDBAHvTQ4wB7SsPpP83Nf5E0I8S+PMUDjP3Umq1hKvCso4wCRcxKGBrWTQNGZhuHDNDj9HtN3UNZ0zRDm2PMJ2644tZzr+jXi6G9K+uj6pzwxbt/rBaDVLpjoF+SRvibph1wzs5oOVaynH2CqBnwJKLKmc/FMsrw7JKOPhtuaUFB2NlYznrhAUAJcNxI60yci5Vy9Mz7DAmyE4DZwXwsEwNqFbln0VkwaNlsLOWYDRGNFsCsVcEF72bLSxtjkrEYIzMimaScnovlvfFIKDYa1NxLiInNxeIkeyFzFAG4VhBNzjgXKwL6JMF65zxw58lM/GxeigmDyaFOJLWIibPZuhqyFQkkS8pL7ZVmBvNcLNJPljFohoKMkSWpzWwswTVLRkWpSC+MFMjVbHmh9CRzn71AFhLnVuTZPiczm40gas7HCAyZ/gZ77PFDH5oPG7SVKRPN4AdRkoZpAt7O7Eo0sh4nCSiLGIREb30M89GEl157qUhsIpsU0arRwnNZ9efOPKyefVi0FIcoOk1ou+kUatLIYgw2LXZTbPlY7CN0y3Y0n2efdRw0yzbi60nrntV92a8GHApgq67sioHJq7ahoDa2H0CF3aPdk2ZZ92PfcfN+r0WKZal4zM52thPZa6rlSf2tPJ4S8qM/IFR4mclbhHYeg+8gikfP327gckgtX937d4tygxUzDKic51xpAIfcymvoZLLGqwxeMqFUZIkh5Pla9GA272WbhtXfPYWb1BzvQxLa2OQkxSfKLij7+bnXw2MuZ3qrG6Vwk3ttstHJU8iyTPosXdSO/dzrtaD3qVYr6/vD5CZ3XlvFfMyU76P2mWolF66RFzyYnX9adpFCMcXil1QmtJg2y/zWCX3ic2MKoDgj26dcU3BpqDjVRs4vu5EChkuOKkhwSgadrJqfbEgtguaYrQw2I/cpyNkFrgkaIwqOMcfMgQ859WysSLUCFd/Jgs42cB7D9lVeVUg6GZBzaT2VyxDJBJWcLzHDqEpgQXpLFUjAlIW/hvyFZVQcKR0gOoOBccr65qNxUNp5xmnBlDway4KCrY5mj3T7qGnLSDNdz9f8WtZkn+VwfnbJsvYGs2pX9yB7m2PTAdq9Y2j7zwVOfwbEJ6tRmE/Ldn0AKHYu8bzpBZwdrg8dqffv/x0rnm/lxOjm9+5wVDKmopdWO2DBBcjcKLyOykpgVluuIIEAJy2w7ScgV6KBpireKeUxJS4gSca3nz9djQYiZW8ycI4Jo9VKm/lojHya1Zwcrok6ppxs3B4ErkQjv5iiVsIlgTkSP++u4YYy2CA8oguDa+OJeyHmZyi3nhnerQvb6j9itez6IaGYuNwHX3JZtnfrUoTXAXXOyiUDwiEEqe5F3PqUET6BelM6+GPlpqmpl/190L4Ni7ldBby8r5MaepQpChE8OIpJHJkN20/Qr04UASJQ0umYssMdS1ZC3gulPsCjE5x7GHxLvv1Hycnu1o9e7OTh+ZWZIz8akEUlVQqZKhWcH8Z/K7GFNh6vnuMpVl+y/dT/Zdea4xtoy+nyfFzZt6740qHF+e3/J7Dic1seruWHYf/jMyFcNAzd56vYfu7xNRt8oDLZb+r++N7czczxB1VZ40aHsN0aH+iervX8wS5wrbST75MoslBZcWV01NZnDObOS5hvvny9jbhPj2kZZ1nXPYm2l8R5u8H2Qnzn5yBO8ohcRKrBA0gto90ebH/mdz+Y5i/K06afPNgPkmm+bt533ynL3Pk+1jRuO9Td+iPLiX7bVOPTtCBabTX4/anvnyW2K5ps7L+Y5Jc1VRpddq/Kuh52efqU8+qX1lTGl2h9FSy69Xtf4NCgtmn6YZVlwnGdb6BaDkzrZVWNzmFIxKNlFICCyYwjZxSTtn9XtPH6YnQ1Fy3FCbZHoy41y75bQMRXUOMok8Uk3BLHcaNE00B7fG6H3+clOaZp4pEzzTl+AVuMkxCXclDzr78wCKEYaQ1e8Ow/2ASLUqIrAAA=&quot;"/>
    <we:property name="bookmark" value="&quot;H4sIAAAAAAAAA+1aS2/cRhL+KwbPQtDvh2+x7MUe7I0RBQaCQIfq7mqJMUXOkhzFs4b++1aTGiuWRxmDkiVZ8Gk43eTXX1XXs8mPVaqHVQOb/8AZVs+rF133/gz69894dVC185gDgzkKm62XUgnlwRma7VZj3bVD9fxjNUJ/guO7elhDU4Bo8I/jgwqa5i2clH8ZmgEPqhX2Q9dCU/8P55tpauzXeHFQ4YdV0/VQII9GGLHAntPt9J8o8J8krQhxrM/xCOM4j2ZrmAo86yijQBGzEoXYMN8wMdt5S4Gelj/s2hHqlpYpY44xn7jhilvPvaJfL8r4ULcnzSXhq2d/26yKcoZToF/SRviTli04FxckjpUsZ58gagY8iahy5kuxjDI8u6Sjz4ZbEigIuxjLWS88ACgBjhtpnYlLsVKOnnmfIUF2AjA7WI5lYkCtIvcsOksGZ9liLOWYDRGNFsCsVcEF7xbrSxtjkrEYIzMimaScXorlvfFIKDYa1NxLiIktxeKkeyHJKwNwrSCanHEpVgT0SYL1znngzpOb+MW8FBMGk0OdSGsRE2eLbTVkKxJIlpSX2ivNKAwtxSL7ZBmDZijIGVmS2izGElyzZFSUiuzCSIFcLdYXSk8699kLZCFxbkVeHHMys9kIouZ8jMCQ6a/wxxE/jKH7sMNamTLRlDiIkixME/B+Zjeikfc4SUBZxCAkeutjWI4mvPTaS0VqE9mkiFZNHp7rZrwM5mHz6sOqpzxE2WlG+zmdQ0sWWU3Jpsdhzi0fqzcIw7qf3OfVZxNH3bqP+Otsda/asR43BYcS2Gaoh6owedt3lNSm8SNocHj281m3bsdp7rT767BHymWpes4uDvYTOeya9Vn7tTxeEvKz3yA0eJ3J7wj9MgbfQBXPXv++g8sxjfzj3r9f1Tu8mGFA5TznSgM45FbewiaTNV5l8JIJpSJLDCEvt6Ins3m/9KlI//AU7tJyvA9JaGOTk5SfqLqg6ufHXpfLXC+MVndK4S732mSjk6eUZZn0WbqoHfux11tFv6FerW4fD5O73HltFfMxU72P2mfqlVy4RV3wZHb+ZT1ESsWUi3+hNqHHtFvn907oE587MwDFGfk+1ZqCS0PNqTZyeduNlDBcctRBglMy6GTV8mJDahE0x2xlsBm5T0EubnBN0BhRcIw5Zg681NSLsSL1CtR8Jws628B5DPulvKmRdDIg59J6apchkgsquVxjhlGXwIL0ljqQgCkLfwv9C8uoOVI6QHQGA+NU9S1H46C084yTwFQ8GsuCgr2B5pBs+6Tr60gr3S7W/KtuyT/rcn52zbMOi1v1m0dQvS3x6QD94Sn04+cKpz8F8cVmUubLut8eAIqDazzvWoCL4+2hI83++bdjxcutnBnd/d4dT0bGVPTSagcsuACZG4W3MVkJzGrLFSQQ4KQFtv8E5EY00NTFO6U8psQFJMn4/vOnm9FApOxNBs4xYbRaabMcjVFMs5pTwDVRx5STjfuTwI1oFBdT1Eq4JDBH4ufdLcJQBhuER3ShhDaeuBdieYVy75Xhw4awvfEjNuthLAXFzOUxxJLrun3YkCK8DqhzVi4ZEA4hSPUo8tanivAFtLvKwe+rNk1dux4fg/XtEOZ+DfD6vs5m6FGmKETw4CgncWQ27D9Bv7lQBIhARadjypZ3LFkJ+SiM+ghPznDpYfA9xfbvpSZ72Dh6tZPHl6/MHMXRgCwqqVLI1Kng8jT+7xp76OPp5jWeY/Ml20/zX05tOb6Dvp5fnk+Sfa3E1w4tLj8C+ARWfe7L5bV8ue1vfGaEq4EyfSnF/nOPf/LBJ6qTN107nj6adzNL4kFTt7gzIOz3xie6p1s7f7ICbo12jn0SRRYqK66Mjtr6jME8eAvz1S9f7yPv02Vax0Xe9Uiy7TV13m+yvVLf5TmIkzwiF5F68ABSy2j3J9sf9d13Zvmr+rwb5wj2nVSav3Z/Dd+oyjz4Nt40bTu0w/Yjy5l+3zXT1SwQSduUuD/P/XeN/YYWm+avFvlpS5Xuroe3dduWXZ4/5bz5oS2V6SGSr4HVsH3uCxy6qe+6sUhZJ5zkfAfNujBt100zBYdSiEfLKAEFkxlHzign7f+uaOfriynUXI1UZ9ifTLbUrcdhBRHfQouTTlazcmuc7ps0mgrt6bovv69rCkzzwhNnWnP6AraalilR7eL/iRLfKnkrAAA=&quot;"/>
    <we:property name="datasetId" value="&quot;edd5f424-d074-428e-b4ef-25a95d89ae4a&quot;"/>
    <we:property name="embedUrl" value="&quot;/reportEmbed?reportId=126252ee-78e1-426a-a3cc-7df42f4acfa1&amp;config=eyJjbHVzdGVyVXJsIjoiaHR0cHM6Ly9XQUJJLUNBTkFEQS1DRU5UUkFMLXJlZGlyZWN0LmFuYWx5c2lzLndpbmRvd3MubmV0IiwiZW1iZWRGZWF0dXJlcyI6eyJ1c2FnZU1ldHJpY3NWTmV4dCI6dHJ1ZX19&amp;disableSensitivityBanner=true&quot;"/>
    <we:property name="backgroundColor" value="&quot;#09069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Rushil Parikh</cp:lastModifiedBy>
  <cp:revision>4</cp:revision>
  <dcterms:created xsi:type="dcterms:W3CDTF">2018-06-07T21:39:02Z</dcterms:created>
  <dcterms:modified xsi:type="dcterms:W3CDTF">2025-01-11T21:12:07Z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