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Tennis Central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Quantity By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Selling Brands by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Quantity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Sale Per Transaction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Selling Products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Tennis Central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Breakdown by 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Performing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Tennis Central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by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Category’s Top 5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Category’s Top 5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Products by Quantity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Tennis Central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Product by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Product Quantity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Product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Selling Products by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Product Sales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Selling Products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Selling Products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Selling Product by Quantity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Category Quantity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Trend Across the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Sales on Weekdays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Sales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Quantity Sold by 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Tennis Central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Tennis Central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Distribution Across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Sales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 - Morning &amp; Afternoon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 - Evening &amp; Night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Sale Per Transaction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Quantity Sold Across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Time-Based Demand for Select Categories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Performance by Time of Day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Tennis Central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Pairs Bought Together (No. of Times)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Linked Products and Their Pairings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Pair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Pair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Category Correlation Matrix – Based on Products Bought Together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Tennis Central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 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Returned Category -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Returned Product -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Returned Product -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Lowest Selling Products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Returned Products By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Returns by Category -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Returns by Category - Revenue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cfa908c-314d-4539-9576-2193647a22c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67ef1d188b14db8" /><Relationship Type="http://schemas.openxmlformats.org/officeDocument/2006/relationships/slideLayout" Target="/ppt/slideLayouts/slideLayout8.xml" Id="R7e266c3c5a7841ab" /><Relationship Type="http://schemas.openxmlformats.org/officeDocument/2006/relationships/hyperlink" Target="https://app.powerbi.com/groups/me/reports/6cfa908c-314d-4539-9576-2193647a22c1/?pbi_source=PowerPoint" TargetMode="External" Id="RelId0" /><Relationship Type="http://schemas.openxmlformats.org/officeDocument/2006/relationships/image" Target="/ppt/media/image4.png" Id="imgId12273561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81b3b29b9e2246dc" /><Relationship Type="http://schemas.openxmlformats.org/officeDocument/2006/relationships/slideLayout" Target="/ppt/slideLayouts/slideLayout8.xml" Id="Rc42f76e500c44aa0" /><Relationship Type="http://schemas.openxmlformats.org/officeDocument/2006/relationships/hyperlink" Target="https://app.powerbi.com/groups/me/reports/6cfa908c-314d-4539-9576-2193647a22c1/?pbi_source=PowerPoint" TargetMode="External" Id="RelId1" /><Relationship Type="http://schemas.openxmlformats.org/officeDocument/2006/relationships/image" Target="/ppt/media/image5.png" Id="imgId12273561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56f99677016f4ced" /><Relationship Type="http://schemas.openxmlformats.org/officeDocument/2006/relationships/slideLayout" Target="/ppt/slideLayouts/slideLayout8.xml" Id="R6e32b6cdc869405d" /><Relationship Type="http://schemas.openxmlformats.org/officeDocument/2006/relationships/hyperlink" Target="https://app.powerbi.com/groups/me/reports/6cfa908c-314d-4539-9576-2193647a22c1/?pbi_source=PowerPoint" TargetMode="External" Id="RelId2" /><Relationship Type="http://schemas.openxmlformats.org/officeDocument/2006/relationships/image" Target="/ppt/media/image6.png" Id="imgId122735616"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83a75c9dce524fd1" /><Relationship Type="http://schemas.openxmlformats.org/officeDocument/2006/relationships/slideLayout" Target="/ppt/slideLayouts/slideLayout8.xml" Id="R6e07632752a54bea" /><Relationship Type="http://schemas.openxmlformats.org/officeDocument/2006/relationships/hyperlink" Target="https://app.powerbi.com/groups/me/reports/6cfa908c-314d-4539-9576-2193647a22c1/?pbi_source=PowerPoint" TargetMode="External" Id="RelId3" /><Relationship Type="http://schemas.openxmlformats.org/officeDocument/2006/relationships/image" Target="/ppt/media/image7.png" Id="imgId122735617"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27b7bcdb460a4c66" /><Relationship Type="http://schemas.openxmlformats.org/officeDocument/2006/relationships/slideLayout" Target="/ppt/slideLayouts/slideLayout8.xml" Id="R9ae401571c8c4682" /><Relationship Type="http://schemas.openxmlformats.org/officeDocument/2006/relationships/hyperlink" Target="https://app.powerbi.com/groups/me/reports/6cfa908c-314d-4539-9576-2193647a22c1/?pbi_source=PowerPoint" TargetMode="External" Id="RelId4" /><Relationship Type="http://schemas.openxmlformats.org/officeDocument/2006/relationships/image" Target="/ppt/media/image8.png" Id="imgId122735618"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4f9243f6770f488d" /><Relationship Type="http://schemas.openxmlformats.org/officeDocument/2006/relationships/slideLayout" Target="/ppt/slideLayouts/slideLayout8.xml" Id="R641bd9323d284f43" /><Relationship Type="http://schemas.openxmlformats.org/officeDocument/2006/relationships/hyperlink" Target="https://app.powerbi.com/groups/me/reports/6cfa908c-314d-4539-9576-2193647a22c1/?pbi_source=PowerPoint" TargetMode="External" Id="RelId5" /><Relationship Type="http://schemas.openxmlformats.org/officeDocument/2006/relationships/image" Target="/ppt/media/image9.png" Id="imgId122735619"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25b13d13d8dc4501" /><Relationship Type="http://schemas.openxmlformats.org/officeDocument/2006/relationships/slideLayout" Target="/ppt/slideLayouts/slideLayout8.xml" Id="R2872277446d24928" /><Relationship Type="http://schemas.openxmlformats.org/officeDocument/2006/relationships/hyperlink" Target="https://app.powerbi.com/groups/me/reports/6cfa908c-314d-4539-9576-2193647a22c1/?pbi_source=PowerPoint" TargetMode="External" Id="RelId6" /><Relationship Type="http://schemas.openxmlformats.org/officeDocument/2006/relationships/image" Target="/ppt/media/imagea.png" Id="imgId122735620"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8e4c4c4b0b0d4c07" /><Relationship Type="http://schemas.openxmlformats.org/officeDocument/2006/relationships/slideLayout" Target="/ppt/slideLayouts/slideLayout8.xml" Id="R03b3c57fe6a34e62" /><Relationship Type="http://schemas.openxmlformats.org/officeDocument/2006/relationships/hyperlink" Target="https://app.powerbi.com/groups/me/reports/6cfa908c-314d-4539-9576-2193647a22c1/?pbi_source=PowerPoint" TargetMode="External" Id="RelId7" /><Relationship Type="http://schemas.openxmlformats.org/officeDocument/2006/relationships/image" Target="/ppt/media/imageb.png" Id="imgId12273562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Tennis Central -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24-04-2025 20:41:16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15-04-2025 20:58:07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nnis Central ,shape ,shape ,image ,actionButton ,actionButton ,actionButton ,actionButton ,actionButton ,actionButton ,actionButton ,Total Sales By Months ,Total Quantity By Months ,slicer ,image ,Top Selling Brands by Total Sales ,Total Sales ,Total Quantity Sold ,Average Sale Per Transaction ,Lowest Selling Products by Category ,advancedSlicerVisual.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273561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nnis Central ,shape ,shape ,image ,Sales Breakdown by Product Category ,image ,actionButton ,actionButton ,actionButton ,actionButton ,actionButton ,actionButton ,gauge ,Top Performing Category ,advancedSlicerVisual ,treemap ,pivotTable ,gauge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2273561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Categories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ennis Central ,shape ,shape ,image ,slicer ,image ,actionButton ,actionButton ,actionButton ,actionButton ,actionButton ,actionButton ,actionButton ,Top Product by Sales ,gauge ,gauge ,Category’s Top 5 Products ,Top Product by Quantity ,Category’s Top 5 Products ,Top Products by Quantity.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2273561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Sales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ennis Central ,shape ,shape ,image ,image ,actionButton ,actionButton ,actionButton ,actionButton ,actionButton ,actionButton ,actionButton ,slicer ,Lowest Product by Sales ,Lowest Product Quantity % ,Lowest Product by Quantity ,Lowest Selling Products by Sales ,Lowest Product Sales % ,Lowest Selling Products by Quantity ,Lowest Selling Products by Category ,Lowest Selling Product by Quantity.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2273561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Lowest Sales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op Category Quantity % ,advancedSlicerVisual ,Revenue Trend Across the Week ,pivotTable ,% of Sales on Weekdays ,Total Sales ,Top Sales Day ,slicer ,actionButton ,actionButton ,actionButton ,actionButton ,actionButton ,actionButton ,actionButton ,image ,Quantity Sold by Weekday ,image ,shape ,shape ,Tennis Central.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2273561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By Week</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Tennis Central ,shape ,shape ,image ,Sales Distribution Across Day ,image ,actionButton ,actionButton ,actionButton ,actionButton ,actionButton ,actionButton ,actionButton ,Top Sales Time ,Total Sales ,Sales % - Morning &amp; Afternoon ,Sales % - Evening &amp; Night ,slicer ,Average Sale Per Transaction ,Quantity Sold Across Day ,Time-Based Demand for Select Categories ,Sales Performance by Time of Day.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2273561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By Time</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Tennis Central ,shape ,shape ,image ,Top Product Pairs Bought Together (No. of Times) ,image ,actionButton ,actionButton ,actionButton ,actionButton ,actionButton ,actionButton ,actionButton ,Top Linked Products and Their Pairings ,Top Product Pair ,Top Product Pair ,advancedSlicerVisual ,Category Correlation Matrix – Based on Products Bought Together.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12273562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Products Bought Togather</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Tennis Central ,shape ,shape ,image ,image ,actionButton ,actionButton ,actionButton ,actionButton ,actionButton ,actionButton ,actionButton ,Return Rate (%) ,Top Returned Category - Revenue ,Top Returned Product - Quantity ,Top Returned Product - Revenue ,slicer ,Lowest Selling Products by Category ,Top Returned Products By Quantity ,Returns by Category - Quantity ,Returns by Category - Revenue.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12273562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Product Returns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