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0" r:id="rId3"/>
    <p:sldId id="259" r:id="rId4"/>
    <p:sldId id="261" r:id="rId5"/>
    <p:sldId id="257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AC5F-D301-41F0-81C0-D9B1DC3689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580FE50-6B12-4DB5-AB69-5FD0D828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225480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AC5F-D301-41F0-81C0-D9B1DC3689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80FE50-6B12-4DB5-AB69-5FD0D828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83370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AC5F-D301-41F0-81C0-D9B1DC3689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80FE50-6B12-4DB5-AB69-5FD0D828327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490768"/>
      </p:ext>
    </p:extLst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AC5F-D301-41F0-81C0-D9B1DC3689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80FE50-6B12-4DB5-AB69-5FD0D828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918727"/>
      </p:ext>
    </p:extLst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AC5F-D301-41F0-81C0-D9B1DC3689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80FE50-6B12-4DB5-AB69-5FD0D828327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6400313"/>
      </p:ext>
    </p:extLst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AC5F-D301-41F0-81C0-D9B1DC3689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80FE50-6B12-4DB5-AB69-5FD0D828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767219"/>
      </p:ext>
    </p:extLst>
  </p:cSld>
  <p:clrMapOvr>
    <a:masterClrMapping/>
  </p:clrMapOvr>
  <p:transition spd="slow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AC5F-D301-41F0-81C0-D9B1DC3689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E50-6B12-4DB5-AB69-5FD0D828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500294"/>
      </p:ext>
    </p:extLst>
  </p:cSld>
  <p:clrMapOvr>
    <a:masterClrMapping/>
  </p:clrMapOvr>
  <p:transition spd="slow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AC5F-D301-41F0-81C0-D9B1DC3689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E50-6B12-4DB5-AB69-5FD0D828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708639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AC5F-D301-41F0-81C0-D9B1DC3689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E50-6B12-4DB5-AB69-5FD0D828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276505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AC5F-D301-41F0-81C0-D9B1DC3689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80FE50-6B12-4DB5-AB69-5FD0D828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823453"/>
      </p:ext>
    </p:extLst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AC5F-D301-41F0-81C0-D9B1DC3689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80FE50-6B12-4DB5-AB69-5FD0D828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737252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AC5F-D301-41F0-81C0-D9B1DC3689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80FE50-6B12-4DB5-AB69-5FD0D828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079417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AC5F-D301-41F0-81C0-D9B1DC3689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E50-6B12-4DB5-AB69-5FD0D828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555538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AC5F-D301-41F0-81C0-D9B1DC3689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E50-6B12-4DB5-AB69-5FD0D828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931758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AC5F-D301-41F0-81C0-D9B1DC3689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FE50-6B12-4DB5-AB69-5FD0D828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409884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AC5F-D301-41F0-81C0-D9B1DC3689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80FE50-6B12-4DB5-AB69-5FD0D828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811749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6000">
              <a:srgbClr val="92D050"/>
            </a:gs>
            <a:gs pos="13000">
              <a:schemeClr val="bg1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9AC5F-D301-41F0-81C0-D9B1DC3689D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580FE50-6B12-4DB5-AB69-5FD0D828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73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ransition spd="slow">
    <p:comb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179" y="1687133"/>
            <a:ext cx="8915399" cy="1339402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Green Computing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1178" y="4018209"/>
            <a:ext cx="8915399" cy="2073499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solidFill>
                  <a:schemeClr val="accent3">
                    <a:lumMod val="75000"/>
                  </a:schemeClr>
                </a:solidFill>
              </a:rPr>
              <a:t>Made by :</a:t>
            </a:r>
          </a:p>
          <a:p>
            <a:pPr algn="ctr"/>
            <a:r>
              <a:rPr lang="en-IN" sz="3200" b="1" dirty="0" smtClean="0">
                <a:solidFill>
                  <a:schemeClr val="accent3">
                    <a:lumMod val="75000"/>
                  </a:schemeClr>
                </a:solidFill>
              </a:rPr>
              <a:t>Keravi </a:t>
            </a:r>
            <a:r>
              <a:rPr lang="en-IN" sz="3200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IN" sz="3200" b="1" dirty="0" smtClean="0">
                <a:solidFill>
                  <a:schemeClr val="accent3">
                    <a:lumMod val="75000"/>
                  </a:schemeClr>
                </a:solidFill>
              </a:rPr>
              <a:t>agha</a:t>
            </a:r>
          </a:p>
          <a:p>
            <a:pPr algn="ctr"/>
            <a:r>
              <a:rPr lang="en-IN" sz="3200" b="1" dirty="0" smtClean="0">
                <a:solidFill>
                  <a:schemeClr val="accent3">
                    <a:lumMod val="75000"/>
                  </a:schemeClr>
                </a:solidFill>
              </a:rPr>
              <a:t>FYIT-67</a:t>
            </a:r>
            <a:endParaRPr lang="en-IN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27006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35" y="457733"/>
            <a:ext cx="8881836" cy="59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1883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WHY GREEN COMPUTING.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5546" y="1669365"/>
            <a:ext cx="8915400" cy="5188635"/>
          </a:xfrm>
        </p:spPr>
        <p:txBody>
          <a:bodyPr>
            <a:noAutofit/>
          </a:bodyPr>
          <a:lstStyle/>
          <a:p>
            <a:r>
              <a:rPr lang="en-IN" sz="2400" dirty="0" smtClean="0"/>
              <a:t>Computer energy is often wasteful.</a:t>
            </a:r>
          </a:p>
          <a:p>
            <a:pPr marL="0" indent="0">
              <a:buNone/>
            </a:pPr>
            <a:r>
              <a:rPr lang="en-IN" sz="2400" b="1" dirty="0" smtClean="0"/>
              <a:t>E.g.: </a:t>
            </a:r>
            <a:r>
              <a:rPr lang="en-IN" sz="2400" dirty="0" smtClean="0"/>
              <a:t>Leaving the computer ON when not in use.</a:t>
            </a:r>
            <a:endParaRPr lang="en-IN" sz="2400" dirty="0"/>
          </a:p>
          <a:p>
            <a:r>
              <a:rPr lang="en-IN" sz="2400" dirty="0" smtClean="0"/>
              <a:t>Printing is wasteful</a:t>
            </a:r>
          </a:p>
          <a:p>
            <a:pPr marL="0" indent="0">
              <a:buNone/>
            </a:pPr>
            <a:r>
              <a:rPr lang="en-IN" sz="2400" b="1" dirty="0" smtClean="0"/>
              <a:t>E.g.: </a:t>
            </a:r>
            <a:r>
              <a:rPr lang="en-IN" sz="2400" dirty="0" smtClean="0"/>
              <a:t>Email/meeting agenda’s print –out is a waste</a:t>
            </a:r>
            <a:endParaRPr lang="en-IN" sz="2400" dirty="0"/>
          </a:p>
          <a:p>
            <a:r>
              <a:rPr lang="en-IN" sz="2400" dirty="0" smtClean="0"/>
              <a:t>Pollution</a:t>
            </a:r>
          </a:p>
          <a:p>
            <a:pPr marL="0" indent="0">
              <a:buNone/>
            </a:pPr>
            <a:r>
              <a:rPr lang="en-IN" sz="2400" b="1" dirty="0" smtClean="0"/>
              <a:t>E.g.: </a:t>
            </a:r>
            <a:r>
              <a:rPr lang="en-IN" sz="2400" dirty="0" smtClean="0"/>
              <a:t>Due to manufacturing, packaging, disposal techniques.</a:t>
            </a:r>
            <a:endParaRPr lang="en-IN" sz="2400" dirty="0"/>
          </a:p>
          <a:p>
            <a:r>
              <a:rPr lang="en-IN" sz="2400" dirty="0" smtClean="0"/>
              <a:t>Toxicity.</a:t>
            </a:r>
          </a:p>
          <a:p>
            <a:pPr marL="0" indent="0">
              <a:buNone/>
            </a:pPr>
            <a:r>
              <a:rPr lang="en-IN" sz="2400" b="1" dirty="0" smtClean="0"/>
              <a:t>E.g.: </a:t>
            </a:r>
            <a:r>
              <a:rPr lang="en-IN" sz="2400" dirty="0" smtClean="0"/>
              <a:t>Due to toxic chemicals involved  in manufacturing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0412854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GREEN COMPUTING.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Energy saving</a:t>
            </a:r>
          </a:p>
          <a:p>
            <a:r>
              <a:rPr lang="en-IN" sz="2800" dirty="0" smtClean="0"/>
              <a:t>Environmentally friendly</a:t>
            </a:r>
          </a:p>
          <a:p>
            <a:r>
              <a:rPr lang="en-IN" sz="2800" dirty="0" smtClean="0"/>
              <a:t>Cost-efficient (pays over time)</a:t>
            </a:r>
          </a:p>
          <a:p>
            <a:r>
              <a:rPr lang="en-IN" sz="2800" dirty="0" smtClean="0"/>
              <a:t>Save more money per year</a:t>
            </a:r>
          </a:p>
          <a:p>
            <a:r>
              <a:rPr lang="en-IN" sz="2800" dirty="0" smtClean="0"/>
              <a:t>Can give you a tax right off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9787227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OF GREEN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528" y="1661375"/>
            <a:ext cx="8915400" cy="50227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</a:t>
            </a:r>
            <a:r>
              <a:rPr lang="en-US" sz="2400" dirty="0"/>
              <a:t>promote green computing concepts at all possible levels, the following four approaches are </a:t>
            </a:r>
            <a:r>
              <a:rPr lang="en-US" sz="2400" dirty="0" smtClean="0"/>
              <a:t>employed: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smtClean="0"/>
              <a:t>Green use:</a:t>
            </a:r>
            <a:r>
              <a:rPr lang="en-US" sz="2400" dirty="0" smtClean="0"/>
              <a:t> Minimizing the electricity consumption of computers and their peripheral devices and using them in an eco-friendly manner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smtClean="0"/>
              <a:t>Green </a:t>
            </a:r>
            <a:r>
              <a:rPr lang="en-US" sz="2400" b="1" dirty="0"/>
              <a:t>disposal:</a:t>
            </a:r>
            <a:r>
              <a:rPr lang="en-US" sz="2400" dirty="0"/>
              <a:t> Repurposing existing equipment or appropriately disposing of, or recycling, unwanted electronic equipment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smtClean="0"/>
              <a:t>Green </a:t>
            </a:r>
            <a:r>
              <a:rPr lang="en-US" sz="2400" b="1" dirty="0"/>
              <a:t>manufacturing:</a:t>
            </a:r>
            <a:r>
              <a:rPr lang="en-US" sz="2400" dirty="0"/>
              <a:t> Minimizing waste during the manufacturing of computers and other subsystems to reduce the environmental impact of these activities</a:t>
            </a:r>
          </a:p>
          <a:p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07970312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19707" y="803684"/>
            <a:ext cx="2047741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93" y="1106652"/>
            <a:ext cx="4364329" cy="4431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954" y="1106652"/>
            <a:ext cx="4499496" cy="443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8900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7" y="2300448"/>
            <a:ext cx="5756856" cy="42089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56" y="2300448"/>
            <a:ext cx="4364329" cy="42089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60773" y="906715"/>
            <a:ext cx="40446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364355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126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Green Computing</vt:lpstr>
      <vt:lpstr>PowerPoint Presentation</vt:lpstr>
      <vt:lpstr>WHY GREEN COMPUTING.</vt:lpstr>
      <vt:lpstr>ADVANTAGES OF GREEN COMPUTING.</vt:lpstr>
      <vt:lpstr>NEED OF GREEN COMPUTING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Computing</dc:title>
  <dc:creator>Student</dc:creator>
  <cp:lastModifiedBy>Student</cp:lastModifiedBy>
  <cp:revision>7</cp:revision>
  <dcterms:created xsi:type="dcterms:W3CDTF">2019-12-18T09:21:09Z</dcterms:created>
  <dcterms:modified xsi:type="dcterms:W3CDTF">2019-12-18T10:29:09Z</dcterms:modified>
</cp:coreProperties>
</file>