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6" r:id="rId9"/>
    <p:sldId id="267" r:id="rId10"/>
    <p:sldId id="268" r:id="rId11"/>
    <p:sldId id="262" r:id="rId12"/>
    <p:sldId id="263" r:id="rId13"/>
    <p:sldId id="264" r:id="rId14"/>
    <p:sldId id="270" r:id="rId15"/>
    <p:sldId id="265" r:id="rId16"/>
  </p:sldIdLst>
  <p:sldSz cx="9144000" cy="5143500" type="screen16x9"/>
  <p:notesSz cx="6858000" cy="9144000"/>
  <p:embeddedFontLst>
    <p:embeddedFont>
      <p:font typeface="Merriweather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6E3790-7E59-0F4C-8B36-A8C529A2A97B}">
          <p14:sldIdLst>
            <p14:sldId id="256"/>
          </p14:sldIdLst>
        </p14:section>
        <p14:section name="Introduction" id="{7CBD805E-F82F-8B42-8F0B-BD8F683B9062}">
          <p14:sldIdLst>
            <p14:sldId id="257"/>
            <p14:sldId id="258"/>
            <p14:sldId id="259"/>
            <p14:sldId id="260"/>
            <p14:sldId id="269"/>
            <p14:sldId id="261"/>
            <p14:sldId id="266"/>
            <p14:sldId id="267"/>
            <p14:sldId id="268"/>
            <p14:sldId id="262"/>
            <p14:sldId id="263"/>
            <p14:sldId id="264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A9215-BC78-4207-B086-B739A9C5A604}" v="15" dt="2024-09-27T02:19:12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2148"/>
  </p:normalViewPr>
  <p:slideViewPr>
    <p:cSldViewPr snapToGrid="0">
      <p:cViewPr varScale="1">
        <p:scale>
          <a:sx n="110" d="100"/>
          <a:sy n="110" d="100"/>
        </p:scale>
        <p:origin x="17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sish Panigrahy" userId="308679a0-3d25-4544-84b0-1bd1882eca9b" providerId="ADAL" clId="{BE2A9215-BC78-4207-B086-B739A9C5A604}"/>
    <pc:docChg chg="undo custSel modSld">
      <pc:chgData name="Snehasish Panigrahy" userId="308679a0-3d25-4544-84b0-1bd1882eca9b" providerId="ADAL" clId="{BE2A9215-BC78-4207-B086-B739A9C5A604}" dt="2024-09-27T02:21:41.692" v="77" actId="1076"/>
      <pc:docMkLst>
        <pc:docMk/>
      </pc:docMkLst>
      <pc:sldChg chg="addSp modSp mod">
        <pc:chgData name="Snehasish Panigrahy" userId="308679a0-3d25-4544-84b0-1bd1882eca9b" providerId="ADAL" clId="{BE2A9215-BC78-4207-B086-B739A9C5A604}" dt="2024-09-27T02:16:33.361" v="39" actId="1076"/>
        <pc:sldMkLst>
          <pc:docMk/>
          <pc:sldMk cId="0" sldId="256"/>
        </pc:sldMkLst>
        <pc:spChg chg="add mod">
          <ac:chgData name="Snehasish Panigrahy" userId="308679a0-3d25-4544-84b0-1bd1882eca9b" providerId="ADAL" clId="{BE2A9215-BC78-4207-B086-B739A9C5A604}" dt="2024-09-27T02:16:23.571" v="37" actId="1076"/>
          <ac:spMkLst>
            <pc:docMk/>
            <pc:sldMk cId="0" sldId="256"/>
            <ac:spMk id="3" creationId="{ADEDC5E3-1063-1ABE-3C97-B6DE367A1D97}"/>
          </ac:spMkLst>
        </pc:spChg>
        <pc:spChg chg="mod">
          <ac:chgData name="Snehasish Panigrahy" userId="308679a0-3d25-4544-84b0-1bd1882eca9b" providerId="ADAL" clId="{BE2A9215-BC78-4207-B086-B739A9C5A604}" dt="2024-09-27T02:16:33.361" v="39" actId="1076"/>
          <ac:spMkLst>
            <pc:docMk/>
            <pc:sldMk cId="0" sldId="256"/>
            <ac:spMk id="64" creationId="{00000000-0000-0000-0000-000000000000}"/>
          </ac:spMkLst>
        </pc:spChg>
        <pc:spChg chg="mod">
          <ac:chgData name="Snehasish Panigrahy" userId="308679a0-3d25-4544-84b0-1bd1882eca9b" providerId="ADAL" clId="{BE2A9215-BC78-4207-B086-B739A9C5A604}" dt="2024-09-27T02:16:30.442" v="38" actId="1076"/>
          <ac:spMkLst>
            <pc:docMk/>
            <pc:sldMk cId="0" sldId="256"/>
            <ac:spMk id="65" creationId="{00000000-0000-0000-0000-000000000000}"/>
          </ac:spMkLst>
        </pc:spChg>
        <pc:picChg chg="add mod">
          <ac:chgData name="Snehasish Panigrahy" userId="308679a0-3d25-4544-84b0-1bd1882eca9b" providerId="ADAL" clId="{BE2A9215-BC78-4207-B086-B739A9C5A604}" dt="2024-09-27T02:16:20.732" v="36" actId="14100"/>
          <ac:picMkLst>
            <pc:docMk/>
            <pc:sldMk cId="0" sldId="256"/>
            <ac:picMk id="2" creationId="{CBE12C07-0519-FF0D-F91D-20C9C790D8EB}"/>
          </ac:picMkLst>
        </pc:picChg>
      </pc:sldChg>
      <pc:sldChg chg="addSp modSp modNotes">
        <pc:chgData name="Snehasish Panigrahy" userId="308679a0-3d25-4544-84b0-1bd1882eca9b" providerId="ADAL" clId="{BE2A9215-BC78-4207-B086-B739A9C5A604}" dt="2024-09-27T02:17:22.360" v="40"/>
        <pc:sldMkLst>
          <pc:docMk/>
          <pc:sldMk cId="0" sldId="257"/>
        </pc:sldMkLst>
        <pc:spChg chg="add mod">
          <ac:chgData name="Snehasish Panigrahy" userId="308679a0-3d25-4544-84b0-1bd1882eca9b" providerId="ADAL" clId="{BE2A9215-BC78-4207-B086-B739A9C5A604}" dt="2024-09-27T02:17:22.360" v="40"/>
          <ac:spMkLst>
            <pc:docMk/>
            <pc:sldMk cId="0" sldId="257"/>
            <ac:spMk id="2" creationId="{371A16B4-917F-D8B0-9371-B1B2CBE01667}"/>
          </ac:spMkLst>
        </pc:spChg>
      </pc:sldChg>
      <pc:sldChg chg="modSp mod">
        <pc:chgData name="Snehasish Panigrahy" userId="308679a0-3d25-4544-84b0-1bd1882eca9b" providerId="ADAL" clId="{BE2A9215-BC78-4207-B086-B739A9C5A604}" dt="2024-09-27T02:19:34.704" v="44" actId="1076"/>
        <pc:sldMkLst>
          <pc:docMk/>
          <pc:sldMk cId="0" sldId="260"/>
        </pc:sldMkLst>
        <pc:spChg chg="mod">
          <ac:chgData name="Snehasish Panigrahy" userId="308679a0-3d25-4544-84b0-1bd1882eca9b" providerId="ADAL" clId="{BE2A9215-BC78-4207-B086-B739A9C5A604}" dt="2024-09-27T02:19:34.704" v="44" actId="1076"/>
          <ac:spMkLst>
            <pc:docMk/>
            <pc:sldMk cId="0" sldId="260"/>
            <ac:spMk id="87" creationId="{00000000-0000-0000-0000-000000000000}"/>
          </ac:spMkLst>
        </pc:spChg>
      </pc:sldChg>
      <pc:sldChg chg="modSp mod">
        <pc:chgData name="Snehasish Panigrahy" userId="308679a0-3d25-4544-84b0-1bd1882eca9b" providerId="ADAL" clId="{BE2A9215-BC78-4207-B086-B739A9C5A604}" dt="2024-09-27T02:19:51.125" v="48" actId="1076"/>
        <pc:sldMkLst>
          <pc:docMk/>
          <pc:sldMk cId="0" sldId="261"/>
        </pc:sldMkLst>
        <pc:spChg chg="mod">
          <ac:chgData name="Snehasish Panigrahy" userId="308679a0-3d25-4544-84b0-1bd1882eca9b" providerId="ADAL" clId="{BE2A9215-BC78-4207-B086-B739A9C5A604}" dt="2024-09-27T02:19:51.125" v="48" actId="1076"/>
          <ac:spMkLst>
            <pc:docMk/>
            <pc:sldMk cId="0" sldId="261"/>
            <ac:spMk id="94" creationId="{00000000-0000-0000-0000-000000000000}"/>
          </ac:spMkLst>
        </pc:spChg>
      </pc:sldChg>
      <pc:sldChg chg="modSp mod">
        <pc:chgData name="Snehasish Panigrahy" userId="308679a0-3d25-4544-84b0-1bd1882eca9b" providerId="ADAL" clId="{BE2A9215-BC78-4207-B086-B739A9C5A604}" dt="2024-09-27T02:20:13.397" v="55" actId="14100"/>
        <pc:sldMkLst>
          <pc:docMk/>
          <pc:sldMk cId="0" sldId="262"/>
        </pc:sldMkLst>
        <pc:spChg chg="mod">
          <ac:chgData name="Snehasish Panigrahy" userId="308679a0-3d25-4544-84b0-1bd1882eca9b" providerId="ADAL" clId="{BE2A9215-BC78-4207-B086-B739A9C5A604}" dt="2024-09-27T02:20:13.397" v="55" actId="14100"/>
          <ac:spMkLst>
            <pc:docMk/>
            <pc:sldMk cId="0" sldId="262"/>
            <ac:spMk id="101" creationId="{00000000-0000-0000-0000-000000000000}"/>
          </ac:spMkLst>
        </pc:spChg>
      </pc:sldChg>
      <pc:sldChg chg="modSp mod">
        <pc:chgData name="Snehasish Panigrahy" userId="308679a0-3d25-4544-84b0-1bd1882eca9b" providerId="ADAL" clId="{BE2A9215-BC78-4207-B086-B739A9C5A604}" dt="2024-09-27T02:20:33.137" v="60" actId="1076"/>
        <pc:sldMkLst>
          <pc:docMk/>
          <pc:sldMk cId="0" sldId="264"/>
        </pc:sldMkLst>
        <pc:picChg chg="mod">
          <ac:chgData name="Snehasish Panigrahy" userId="308679a0-3d25-4544-84b0-1bd1882eca9b" providerId="ADAL" clId="{BE2A9215-BC78-4207-B086-B739A9C5A604}" dt="2024-09-27T02:20:33.137" v="60" actId="1076"/>
          <ac:picMkLst>
            <pc:docMk/>
            <pc:sldMk cId="0" sldId="264"/>
            <ac:picMk id="113" creationId="{00000000-0000-0000-0000-000000000000}"/>
          </ac:picMkLst>
        </pc:picChg>
      </pc:sldChg>
      <pc:sldChg chg="modSp mod">
        <pc:chgData name="Snehasish Panigrahy" userId="308679a0-3d25-4544-84b0-1bd1882eca9b" providerId="ADAL" clId="{BE2A9215-BC78-4207-B086-B739A9C5A604}" dt="2024-09-27T02:20:45.158" v="63" actId="1076"/>
        <pc:sldMkLst>
          <pc:docMk/>
          <pc:sldMk cId="0" sldId="265"/>
        </pc:sldMkLst>
        <pc:picChg chg="mod">
          <ac:chgData name="Snehasish Panigrahy" userId="308679a0-3d25-4544-84b0-1bd1882eca9b" providerId="ADAL" clId="{BE2A9215-BC78-4207-B086-B739A9C5A604}" dt="2024-09-27T02:20:45.158" v="63" actId="1076"/>
          <ac:picMkLst>
            <pc:docMk/>
            <pc:sldMk cId="0" sldId="265"/>
            <ac:picMk id="120" creationId="{00000000-0000-0000-0000-000000000000}"/>
          </ac:picMkLst>
        </pc:picChg>
      </pc:sldChg>
      <pc:sldChg chg="modSp mod">
        <pc:chgData name="Snehasish Panigrahy" userId="308679a0-3d25-4544-84b0-1bd1882eca9b" providerId="ADAL" clId="{BE2A9215-BC78-4207-B086-B739A9C5A604}" dt="2024-09-27T02:20:56.241" v="65" actId="1076"/>
        <pc:sldMkLst>
          <pc:docMk/>
          <pc:sldMk cId="0" sldId="268"/>
        </pc:sldMkLst>
        <pc:picChg chg="mod">
          <ac:chgData name="Snehasish Panigrahy" userId="308679a0-3d25-4544-84b0-1bd1882eca9b" providerId="ADAL" clId="{BE2A9215-BC78-4207-B086-B739A9C5A604}" dt="2024-09-27T02:20:56.241" v="65" actId="1076"/>
          <ac:picMkLst>
            <pc:docMk/>
            <pc:sldMk cId="0" sldId="268"/>
            <ac:picMk id="137" creationId="{00000000-0000-0000-0000-000000000000}"/>
          </ac:picMkLst>
        </pc:picChg>
      </pc:sldChg>
      <pc:sldChg chg="modSp mod">
        <pc:chgData name="Snehasish Panigrahy" userId="308679a0-3d25-4544-84b0-1bd1882eca9b" providerId="ADAL" clId="{BE2A9215-BC78-4207-B086-B739A9C5A604}" dt="2024-09-27T02:21:10.270" v="68" actId="1076"/>
        <pc:sldMkLst>
          <pc:docMk/>
          <pc:sldMk cId="0" sldId="269"/>
        </pc:sldMkLst>
        <pc:picChg chg="mod">
          <ac:chgData name="Snehasish Panigrahy" userId="308679a0-3d25-4544-84b0-1bd1882eca9b" providerId="ADAL" clId="{BE2A9215-BC78-4207-B086-B739A9C5A604}" dt="2024-09-27T02:21:10.270" v="68" actId="1076"/>
          <ac:picMkLst>
            <pc:docMk/>
            <pc:sldMk cId="0" sldId="269"/>
            <ac:picMk id="143" creationId="{00000000-0000-0000-0000-000000000000}"/>
          </ac:picMkLst>
        </pc:picChg>
      </pc:sldChg>
      <pc:sldChg chg="modSp mod">
        <pc:chgData name="Snehasish Panigrahy" userId="308679a0-3d25-4544-84b0-1bd1882eca9b" providerId="ADAL" clId="{BE2A9215-BC78-4207-B086-B739A9C5A604}" dt="2024-09-27T02:21:20.537" v="71" actId="1076"/>
        <pc:sldMkLst>
          <pc:docMk/>
          <pc:sldMk cId="0" sldId="270"/>
        </pc:sldMkLst>
        <pc:picChg chg="mod">
          <ac:chgData name="Snehasish Panigrahy" userId="308679a0-3d25-4544-84b0-1bd1882eca9b" providerId="ADAL" clId="{BE2A9215-BC78-4207-B086-B739A9C5A604}" dt="2024-09-27T02:21:20.537" v="71" actId="1076"/>
          <ac:picMkLst>
            <pc:docMk/>
            <pc:sldMk cId="0" sldId="270"/>
            <ac:picMk id="149" creationId="{00000000-0000-0000-0000-000000000000}"/>
          </ac:picMkLst>
        </pc:picChg>
      </pc:sldChg>
      <pc:sldChg chg="modSp mod">
        <pc:chgData name="Snehasish Panigrahy" userId="308679a0-3d25-4544-84b0-1bd1882eca9b" providerId="ADAL" clId="{BE2A9215-BC78-4207-B086-B739A9C5A604}" dt="2024-09-27T02:21:30.251" v="74" actId="1076"/>
        <pc:sldMkLst>
          <pc:docMk/>
          <pc:sldMk cId="0" sldId="271"/>
        </pc:sldMkLst>
        <pc:picChg chg="mod">
          <ac:chgData name="Snehasish Panigrahy" userId="308679a0-3d25-4544-84b0-1bd1882eca9b" providerId="ADAL" clId="{BE2A9215-BC78-4207-B086-B739A9C5A604}" dt="2024-09-27T02:21:30.251" v="74" actId="1076"/>
          <ac:picMkLst>
            <pc:docMk/>
            <pc:sldMk cId="0" sldId="271"/>
            <ac:picMk id="155" creationId="{00000000-0000-0000-0000-000000000000}"/>
          </ac:picMkLst>
        </pc:picChg>
      </pc:sldChg>
      <pc:sldChg chg="modSp mod">
        <pc:chgData name="Snehasish Panigrahy" userId="308679a0-3d25-4544-84b0-1bd1882eca9b" providerId="ADAL" clId="{BE2A9215-BC78-4207-B086-B739A9C5A604}" dt="2024-09-27T02:21:41.692" v="77" actId="1076"/>
        <pc:sldMkLst>
          <pc:docMk/>
          <pc:sldMk cId="0" sldId="273"/>
        </pc:sldMkLst>
        <pc:spChg chg="mod">
          <ac:chgData name="Snehasish Panigrahy" userId="308679a0-3d25-4544-84b0-1bd1882eca9b" providerId="ADAL" clId="{BE2A9215-BC78-4207-B086-B739A9C5A604}" dt="2024-09-27T02:21:41.692" v="77" actId="1076"/>
          <ac:spMkLst>
            <pc:docMk/>
            <pc:sldMk cId="0" sldId="273"/>
            <ac:spMk id="1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Hydrogen-compatible gas turbines present a viable solution for decarbonizing electricity generation. However, the combustion and handling of hydrogen is critical for safety reasons.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Critical safety parameters, such as auto-ignition delay times, can be predicted using detailed kinetic models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the computational expense of such models poses a challenge for their integration with fluid dynamics simulations. 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address this, an auto-ignition prediction tool was developed based on an artificial intelligence (AI) model, allowing for rapid computations and its integration into an explosion model.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9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35280" y="392289"/>
            <a:ext cx="900375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of Ignition Delay Time Characteristics of Natural Gas Mixture Using Machine Learning Models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17834" y="1998168"/>
            <a:ext cx="5191029" cy="152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Rushil Mital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2021ES10184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Under the guidance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Prof. Snehasish Panigrahy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12C07-0519-FF0D-F91D-20C9C790D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07" y="3962274"/>
            <a:ext cx="1105434" cy="112508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ADEDC5E3-1063-1ABE-3C97-B6DE367A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39" y="4170874"/>
            <a:ext cx="77554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9pPr>
          </a:lstStyle>
          <a:p>
            <a:pPr algn="r" eaLnBrk="1"/>
            <a:r>
              <a:rPr lang="en-GB" altLang="en-US" sz="2000" b="1" i="1" dirty="0">
                <a:solidFill>
                  <a:schemeClr val="bg1"/>
                </a:solidFill>
                <a:latin typeface="Times New Roman"/>
                <a:cs typeface="Times New Roman"/>
              </a:rPr>
              <a:t>Indian Institute of Technology, Delhi</a:t>
            </a:r>
          </a:p>
          <a:p>
            <a:pPr algn="r" eaLnBrk="1"/>
            <a:r>
              <a:rPr lang="en-GB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Energy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5CD5-76B4-DC01-5FDB-888F5E96E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D173-8521-215B-1B1A-65F82497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A6289-6BB2-678E-D8A6-0C1D121E7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6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5976-4809-DF6C-E9A4-6E3FF74B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CD04A-FBE9-2B88-88AB-38AA8A1E7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2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618-09C9-5FAA-C888-01384D4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Pre Mid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7F598-5E4D-5532-AF89-DB68AD605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59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51AB-82FC-8F3F-2C0A-AECEDD87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Post Refinements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2290E-7079-9B7F-0D64-5D7E10DA2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04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2EC-4B7E-AE5A-A1DA-C652A60F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Configurations Obtained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C5AD2-8DAA-AA32-DF9A-FE51D5B6D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07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2DA7-25F8-01E3-DF2C-A7598AF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Further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3875C-001B-AB71-63D5-B3D26FD8FC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19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EC84-201E-DCD1-826C-2E95D531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EFCC4-835E-26F6-9225-80974FB61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05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7F93-119D-9C19-5FD4-C7372DFC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8DAD30-6F67-C560-C91A-0A241B381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6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E2B3-23E1-4009-231F-45F1A921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91C47-46A7-F20B-A522-41317863A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3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0F7B-4C3E-9ACC-62F3-10ECE72F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Mid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E1F65-9C09-0EFC-4BE7-2881B6D0B4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28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48D-6595-3B0D-F0C7-67207C2B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Sources of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5E4E8-66BA-A6D5-ABDC-A7B999D79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2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63F0-742D-75EE-84AF-416FFA26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3E65F-0001-2A0E-1F5C-261324535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77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85F6-62BE-EACE-F676-FC25EC6A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3FF9E-E953-84A0-0841-C88AB4511B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33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193-8AA3-4584-ACE5-DA940250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Schematic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1342E-AC6F-523A-D1AA-71F77A48A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67434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180</Words>
  <Application>Microsoft Macintosh PowerPoint</Application>
  <PresentationFormat>On-screen Show (16:9)</PresentationFormat>
  <Paragraphs>40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Times New Roman</vt:lpstr>
      <vt:lpstr>Merriweather</vt:lpstr>
      <vt:lpstr>Paradigm</vt:lpstr>
      <vt:lpstr>Prediction of Ignition Delay Time Characteristics of Natural Gas Mixture Using Machine Learning Models</vt:lpstr>
      <vt:lpstr>Abstract</vt:lpstr>
      <vt:lpstr>Literature Review</vt:lpstr>
      <vt:lpstr>Methodology</vt:lpstr>
      <vt:lpstr>Pre Mid Term</vt:lpstr>
      <vt:lpstr>Identified Sources of Error</vt:lpstr>
      <vt:lpstr>Refinements</vt:lpstr>
      <vt:lpstr>Refined Objective</vt:lpstr>
      <vt:lpstr>ANN Schematic</vt:lpstr>
      <vt:lpstr>Main Algorithm</vt:lpstr>
      <vt:lpstr>Results</vt:lpstr>
      <vt:lpstr>Results Pre Mid Term</vt:lpstr>
      <vt:lpstr>Results Post Refinements</vt:lpstr>
      <vt:lpstr>Best Configurations Obtained</vt:lpstr>
      <vt:lpstr>Scope of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Rushil Mital</cp:lastModifiedBy>
  <cp:revision>2</cp:revision>
  <dcterms:modified xsi:type="dcterms:W3CDTF">2024-11-25T21:36:32Z</dcterms:modified>
</cp:coreProperties>
</file>