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8"/>
  </p:notesMasterIdLst>
  <p:sldIdLst>
    <p:sldId id="256" r:id="rId2"/>
    <p:sldId id="273" r:id="rId3"/>
    <p:sldId id="272" r:id="rId4"/>
    <p:sldId id="281" r:id="rId5"/>
    <p:sldId id="282" r:id="rId6"/>
    <p:sldId id="283" r:id="rId7"/>
    <p:sldId id="261" r:id="rId8"/>
    <p:sldId id="285" r:id="rId9"/>
    <p:sldId id="284" r:id="rId10"/>
    <p:sldId id="259" r:id="rId11"/>
    <p:sldId id="279" r:id="rId12"/>
    <p:sldId id="276" r:id="rId13"/>
    <p:sldId id="266" r:id="rId14"/>
    <p:sldId id="286" r:id="rId15"/>
    <p:sldId id="268" r:id="rId16"/>
    <p:sldId id="287"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E9C53AC0-F940-C062-B9D5-39D78EA4783E}" name="Manuel León Sánchez" initials="MLS" userId="S::mleon@freepikco.onmicrosoft.com::687f66f5-f43f-41a9-ac21-b6d63107730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174D"/>
    <a:srgbClr val="B0A2E5"/>
    <a:srgbClr val="FF8BFF"/>
    <a:srgbClr val="AD9EE3"/>
    <a:srgbClr val="F3BB30"/>
    <a:srgbClr val="BAD6F1"/>
    <a:srgbClr val="B5D0EB"/>
    <a:srgbClr val="ABB2FC"/>
    <a:srgbClr val="000000"/>
    <a:srgbClr val="E7C9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22" autoAdjust="0"/>
    <p:restoredTop sz="93792" autoAdjust="0"/>
  </p:normalViewPr>
  <p:slideViewPr>
    <p:cSldViewPr snapToGrid="0" showGuides="1">
      <p:cViewPr varScale="1">
        <p:scale>
          <a:sx n="79" d="100"/>
          <a:sy n="79" d="100"/>
        </p:scale>
        <p:origin x="1204" y="52"/>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BF641-E87C-4868-AE4A-7668A05F95D8}" type="datetimeFigureOut">
              <a:rPr lang="es-ES" smtClean="0"/>
              <a:t>09/11/2023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4F5AA-3CC3-485B-8229-2F3C9DC47067}" type="slidenum">
              <a:rPr lang="es-ES" smtClean="0"/>
              <a:t>‹#›</a:t>
            </a:fld>
            <a:endParaRPr lang="es-ES"/>
          </a:p>
        </p:txBody>
      </p:sp>
    </p:spTree>
    <p:extLst>
      <p:ext uri="{BB962C8B-B14F-4D97-AF65-F5344CB8AC3E}">
        <p14:creationId xmlns:p14="http://schemas.microsoft.com/office/powerpoint/2010/main" val="1164762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8B4F5AA-3CC3-485B-8229-2F3C9DC47067}" type="slidenum">
              <a:rPr lang="es-ES" smtClean="0"/>
              <a:t>1</a:t>
            </a:fld>
            <a:endParaRPr lang="es-ES" dirty="0"/>
          </a:p>
        </p:txBody>
      </p:sp>
    </p:spTree>
    <p:extLst>
      <p:ext uri="{BB962C8B-B14F-4D97-AF65-F5344CB8AC3E}">
        <p14:creationId xmlns:p14="http://schemas.microsoft.com/office/powerpoint/2010/main" val="357128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bit.ly/3A1uf1Q" TargetMode="External"/><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4A8FEC2-FECF-91B5-FF3D-1D5D4AE240DD}"/>
              </a:ext>
            </a:extLst>
          </p:cNvPr>
          <p:cNvSpPr>
            <a:spLocks noGrp="1"/>
          </p:cNvSpPr>
          <p:nvPr>
            <p:ph type="ctrTitle" hasCustomPrompt="1"/>
          </p:nvPr>
        </p:nvSpPr>
        <p:spPr>
          <a:xfrm>
            <a:off x="1668780" y="720241"/>
            <a:ext cx="5806440" cy="2848865"/>
          </a:xfrm>
        </p:spPr>
        <p:txBody>
          <a:bodyPr anchor="b">
            <a:noAutofit/>
          </a:bodyPr>
          <a:lstStyle>
            <a:lvl1pPr algn="ctr">
              <a:defRPr sz="9000">
                <a:latin typeface="Staatliches" pitchFamily="2" charset="0"/>
              </a:defRPr>
            </a:lvl1pPr>
          </a:lstStyle>
          <a:p>
            <a:r>
              <a:rPr lang="en-US" dirty="0"/>
              <a:t>Click to edit Master title style</a:t>
            </a:r>
          </a:p>
        </p:txBody>
      </p:sp>
      <p:sp>
        <p:nvSpPr>
          <p:cNvPr id="17" name="Subtitle 2">
            <a:extLst>
              <a:ext uri="{FF2B5EF4-FFF2-40B4-BE49-F238E27FC236}">
                <a16:creationId xmlns:a16="http://schemas.microsoft.com/office/drawing/2014/main" id="{1D569B72-51DC-BE58-9871-32C9EA8303F6}"/>
              </a:ext>
            </a:extLst>
          </p:cNvPr>
          <p:cNvSpPr>
            <a:spLocks noGrp="1"/>
          </p:cNvSpPr>
          <p:nvPr>
            <p:ph type="subTitle" idx="1" hasCustomPrompt="1"/>
          </p:nvPr>
        </p:nvSpPr>
        <p:spPr>
          <a:xfrm>
            <a:off x="3334355" y="3617490"/>
            <a:ext cx="2475290"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23002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able of content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45" name="Imagen 44" descr="Un dibujo de un animal&#10;&#10;Descripción generada automáticamente con confianza baja">
            <a:extLst>
              <a:ext uri="{FF2B5EF4-FFF2-40B4-BE49-F238E27FC236}">
                <a16:creationId xmlns:a16="http://schemas.microsoft.com/office/drawing/2014/main" id="{4884DA22-FB37-CC61-F72B-C346C0937F6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79" t="37162" r="83888" b="19636"/>
          <a:stretch/>
        </p:blipFill>
        <p:spPr>
          <a:xfrm rot="21136873" flipH="1" flipV="1">
            <a:off x="-138113" y="-105914"/>
            <a:ext cx="1724025" cy="2786969"/>
          </a:xfrm>
          <a:prstGeom prst="rect">
            <a:avLst/>
          </a:prstGeom>
        </p:spPr>
      </p:pic>
      <p:pic>
        <p:nvPicPr>
          <p:cNvPr id="46" name="Imagen 45" descr="Icono&#10;&#10;Descripción generada automáticamente">
            <a:extLst>
              <a:ext uri="{FF2B5EF4-FFF2-40B4-BE49-F238E27FC236}">
                <a16:creationId xmlns:a16="http://schemas.microsoft.com/office/drawing/2014/main" id="{070C2179-2569-3F3C-30CC-D4370B0E367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0848" t="24065" r="2121" b="37755"/>
          <a:stretch/>
        </p:blipFill>
        <p:spPr>
          <a:xfrm flipV="1">
            <a:off x="-38900" y="-32369"/>
            <a:ext cx="1009571" cy="802102"/>
          </a:xfrm>
          <a:prstGeom prst="rect">
            <a:avLst/>
          </a:prstGeom>
        </p:spPr>
      </p:pic>
      <p:pic>
        <p:nvPicPr>
          <p:cNvPr id="4" name="Imagen 3" descr="Forma&#10;&#10;Descripción generada automáticamente">
            <a:extLst>
              <a:ext uri="{FF2B5EF4-FFF2-40B4-BE49-F238E27FC236}">
                <a16:creationId xmlns:a16="http://schemas.microsoft.com/office/drawing/2014/main" id="{A0FDA114-D61F-53ED-3494-7437E175946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337" t="11190" r="6996" b="12346"/>
          <a:stretch/>
        </p:blipFill>
        <p:spPr>
          <a:xfrm>
            <a:off x="-585017" y="4318687"/>
            <a:ext cx="1097627" cy="544726"/>
          </a:xfrm>
          <a:prstGeom prst="rect">
            <a:avLst/>
          </a:prstGeom>
        </p:spPr>
      </p:pic>
      <p:sp>
        <p:nvSpPr>
          <p:cNvPr id="6" name="Title 1">
            <a:extLst>
              <a:ext uri="{FF2B5EF4-FFF2-40B4-BE49-F238E27FC236}">
                <a16:creationId xmlns:a16="http://schemas.microsoft.com/office/drawing/2014/main" id="{AECC3FA0-1A96-8F10-353E-13501EB5A5BB}"/>
              </a:ext>
            </a:extLst>
          </p:cNvPr>
          <p:cNvSpPr>
            <a:spLocks noGrp="1"/>
          </p:cNvSpPr>
          <p:nvPr>
            <p:ph type="ctrTitle" hasCustomPrompt="1"/>
          </p:nvPr>
        </p:nvSpPr>
        <p:spPr>
          <a:xfrm>
            <a:off x="3098202" y="552452"/>
            <a:ext cx="294759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hasCustomPrompt="1"/>
          </p:nvPr>
        </p:nvSpPr>
        <p:spPr>
          <a:xfrm>
            <a:off x="2185456" y="2784207"/>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hasCustomPrompt="1"/>
          </p:nvPr>
        </p:nvSpPr>
        <p:spPr>
          <a:xfrm>
            <a:off x="879732" y="2548107"/>
            <a:ext cx="1299925"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2445460-6BB8-4584-BBAD-2A746E4E886E}"/>
              </a:ext>
            </a:extLst>
          </p:cNvPr>
          <p:cNvSpPr>
            <a:spLocks noGrp="1"/>
          </p:cNvSpPr>
          <p:nvPr>
            <p:ph type="body" idx="14" hasCustomPrompt="1"/>
          </p:nvPr>
        </p:nvSpPr>
        <p:spPr>
          <a:xfrm>
            <a:off x="2185456" y="2437620"/>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id="{FE7B5AEF-C08F-9D9A-49D3-910C9A50612F}"/>
              </a:ext>
            </a:extLst>
          </p:cNvPr>
          <p:cNvSpPr>
            <a:spLocks noGrp="1"/>
          </p:cNvSpPr>
          <p:nvPr>
            <p:ph type="body" idx="21" hasCustomPrompt="1"/>
          </p:nvPr>
        </p:nvSpPr>
        <p:spPr>
          <a:xfrm>
            <a:off x="5955397" y="2784207"/>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4" name="Text Placeholder 2">
            <a:extLst>
              <a:ext uri="{FF2B5EF4-FFF2-40B4-BE49-F238E27FC236}">
                <a16:creationId xmlns:a16="http://schemas.microsoft.com/office/drawing/2014/main" id="{BE8BE305-AD7E-F4F6-AA38-4181064113AB}"/>
              </a:ext>
            </a:extLst>
          </p:cNvPr>
          <p:cNvSpPr>
            <a:spLocks noGrp="1"/>
          </p:cNvSpPr>
          <p:nvPr>
            <p:ph type="body" idx="22" hasCustomPrompt="1"/>
          </p:nvPr>
        </p:nvSpPr>
        <p:spPr>
          <a:xfrm>
            <a:off x="4643874" y="2548107"/>
            <a:ext cx="1305724"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5" name="Text Placeholder 2">
            <a:extLst>
              <a:ext uri="{FF2B5EF4-FFF2-40B4-BE49-F238E27FC236}">
                <a16:creationId xmlns:a16="http://schemas.microsoft.com/office/drawing/2014/main" id="{59D2C4A4-11EF-352D-1148-EBCE026093DD}"/>
              </a:ext>
            </a:extLst>
          </p:cNvPr>
          <p:cNvSpPr>
            <a:spLocks noGrp="1"/>
          </p:cNvSpPr>
          <p:nvPr>
            <p:ph type="body" idx="23" hasCustomPrompt="1"/>
          </p:nvPr>
        </p:nvSpPr>
        <p:spPr>
          <a:xfrm>
            <a:off x="5955397" y="2437620"/>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6" name="Text Placeholder 2">
            <a:extLst>
              <a:ext uri="{FF2B5EF4-FFF2-40B4-BE49-F238E27FC236}">
                <a16:creationId xmlns:a16="http://schemas.microsoft.com/office/drawing/2014/main" id="{6F84C1D4-2515-5DA2-CB33-5461C84DE5E8}"/>
              </a:ext>
            </a:extLst>
          </p:cNvPr>
          <p:cNvSpPr>
            <a:spLocks noGrp="1"/>
          </p:cNvSpPr>
          <p:nvPr>
            <p:ph type="body" idx="24" hasCustomPrompt="1"/>
          </p:nvPr>
        </p:nvSpPr>
        <p:spPr>
          <a:xfrm>
            <a:off x="2185456" y="3986598"/>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7" name="Text Placeholder 2">
            <a:extLst>
              <a:ext uri="{FF2B5EF4-FFF2-40B4-BE49-F238E27FC236}">
                <a16:creationId xmlns:a16="http://schemas.microsoft.com/office/drawing/2014/main" id="{F17137BC-B422-7845-F0F2-7CCD734F646D}"/>
              </a:ext>
            </a:extLst>
          </p:cNvPr>
          <p:cNvSpPr>
            <a:spLocks noGrp="1"/>
          </p:cNvSpPr>
          <p:nvPr>
            <p:ph type="body" idx="25" hasCustomPrompt="1"/>
          </p:nvPr>
        </p:nvSpPr>
        <p:spPr>
          <a:xfrm>
            <a:off x="879732" y="3750498"/>
            <a:ext cx="1299925"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8" name="Text Placeholder 2">
            <a:extLst>
              <a:ext uri="{FF2B5EF4-FFF2-40B4-BE49-F238E27FC236}">
                <a16:creationId xmlns:a16="http://schemas.microsoft.com/office/drawing/2014/main" id="{600947E3-9F4B-64B2-9013-1D106AEA0086}"/>
              </a:ext>
            </a:extLst>
          </p:cNvPr>
          <p:cNvSpPr>
            <a:spLocks noGrp="1"/>
          </p:cNvSpPr>
          <p:nvPr>
            <p:ph type="body" idx="26" hasCustomPrompt="1"/>
          </p:nvPr>
        </p:nvSpPr>
        <p:spPr>
          <a:xfrm>
            <a:off x="2185456" y="3640011"/>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9" name="Text Placeholder 2">
            <a:extLst>
              <a:ext uri="{FF2B5EF4-FFF2-40B4-BE49-F238E27FC236}">
                <a16:creationId xmlns:a16="http://schemas.microsoft.com/office/drawing/2014/main" id="{4DF544F3-CE43-61D9-C801-6E5C95CC7000}"/>
              </a:ext>
            </a:extLst>
          </p:cNvPr>
          <p:cNvSpPr>
            <a:spLocks noGrp="1"/>
          </p:cNvSpPr>
          <p:nvPr>
            <p:ph type="body" idx="27" hasCustomPrompt="1"/>
          </p:nvPr>
        </p:nvSpPr>
        <p:spPr>
          <a:xfrm>
            <a:off x="5955397" y="3986598"/>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id="{0F1D6513-B55D-B47F-93D1-0BE186DA35BD}"/>
              </a:ext>
            </a:extLst>
          </p:cNvPr>
          <p:cNvSpPr>
            <a:spLocks noGrp="1"/>
          </p:cNvSpPr>
          <p:nvPr>
            <p:ph type="body" idx="28" hasCustomPrompt="1"/>
          </p:nvPr>
        </p:nvSpPr>
        <p:spPr>
          <a:xfrm>
            <a:off x="4643874" y="3750498"/>
            <a:ext cx="1305724"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1" name="Text Placeholder 2">
            <a:extLst>
              <a:ext uri="{FF2B5EF4-FFF2-40B4-BE49-F238E27FC236}">
                <a16:creationId xmlns:a16="http://schemas.microsoft.com/office/drawing/2014/main" id="{E5B9A0DA-7F92-F155-EF5F-FA6BFFCEB8E4}"/>
              </a:ext>
            </a:extLst>
          </p:cNvPr>
          <p:cNvSpPr>
            <a:spLocks noGrp="1"/>
          </p:cNvSpPr>
          <p:nvPr>
            <p:ph type="body" idx="29" hasCustomPrompt="1"/>
          </p:nvPr>
        </p:nvSpPr>
        <p:spPr>
          <a:xfrm>
            <a:off x="5955397" y="3640011"/>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43" name="Imagen 42" descr="Forma&#10;&#10;Descripción generada automáticamente">
            <a:extLst>
              <a:ext uri="{FF2B5EF4-FFF2-40B4-BE49-F238E27FC236}">
                <a16:creationId xmlns:a16="http://schemas.microsoft.com/office/drawing/2014/main" id="{858ADF4B-6A25-92E3-75CC-B385023F4F9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337" t="11190" r="6996" b="12346"/>
          <a:stretch/>
        </p:blipFill>
        <p:spPr>
          <a:xfrm flipV="1">
            <a:off x="7422300" y="252920"/>
            <a:ext cx="2286955" cy="1134961"/>
          </a:xfrm>
          <a:prstGeom prst="rect">
            <a:avLst/>
          </a:prstGeom>
        </p:spPr>
      </p:pic>
      <p:pic>
        <p:nvPicPr>
          <p:cNvPr id="44" name="Imagen 43" descr="Patrón de fondo&#10;&#10;Descripción generada automáticamente con confianza baja">
            <a:extLst>
              <a:ext uri="{FF2B5EF4-FFF2-40B4-BE49-F238E27FC236}">
                <a16:creationId xmlns:a16="http://schemas.microsoft.com/office/drawing/2014/main" id="{D1F444CB-35F5-219C-08E9-25DEC4C2333C}"/>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75001" t="37086" r="2754" b="19907"/>
          <a:stretch/>
        </p:blipFill>
        <p:spPr>
          <a:xfrm flipH="1">
            <a:off x="8197664" y="4107437"/>
            <a:ext cx="946335" cy="1029134"/>
          </a:xfrm>
          <a:prstGeom prst="rect">
            <a:avLst/>
          </a:prstGeom>
        </p:spPr>
      </p:pic>
    </p:spTree>
    <p:extLst>
      <p:ext uri="{BB962C8B-B14F-4D97-AF65-F5344CB8AC3E}">
        <p14:creationId xmlns:p14="http://schemas.microsoft.com/office/powerpoint/2010/main" val="1841371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9000" decel="8000" autoRev="1" fill="hold" nodeType="withEffect">
                                      <p:stCondLst>
                                        <p:cond delay="100"/>
                                      </p:stCondLst>
                                      <p:childTnLst>
                                        <p:animMotion origin="layout" path="M 1.94444E-6 -4.93827E-6 L -0.0099 -0.02777 " pathEditMode="relative" rAng="0" ptsTypes="AA">
                                          <p:cBhvr>
                                            <p:cTn id="6" dur="2750" fill="hold"/>
                                            <p:tgtEl>
                                              <p:spTgt spid="46"/>
                                            </p:tgtEl>
                                            <p:attrNameLst>
                                              <p:attrName>ppt_x</p:attrName>
                                              <p:attrName>ppt_y</p:attrName>
                                            </p:attrNameLst>
                                          </p:cBhvr>
                                          <p:rCtr x="-503" y="-1389"/>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6750" fill="hold"/>
                                            <p:tgtEl>
                                              <p:spTgt spid="46"/>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33333E-6 1.35802E-6 L -8.33333E-7 -3.08642E-6 " pathEditMode="relative" rAng="0" ptsTypes="AA">
                                          <p:cBhvr>
                                            <p:cTn id="10" dur="4500" fill="hold"/>
                                            <p:tgtEl>
                                              <p:spTgt spid="45"/>
                                            </p:tgtEl>
                                            <p:attrNameLst>
                                              <p:attrName>ppt_x</p:attrName>
                                              <p:attrName>ppt_y</p:attrName>
                                            </p:attrNameLst>
                                          </p:cBhvr>
                                          <p:rCtr x="434" y="957"/>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45"/>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89 -2.59259E-6 L -0.0349 -2.59259E-6 " pathEditMode="relative" rAng="0" ptsTypes="AA">
                                          <p:cBhvr>
                                            <p:cTn id="14" dur="4750" fill="hold"/>
                                            <p:tgtEl>
                                              <p:spTgt spid="4"/>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1.94444E-6 7.40741E-7 L 0.07136 0.00062 " pathEditMode="relative" rAng="0" ptsTypes="AA">
                                          <p:cBhvr>
                                            <p:cTn id="16" dur="7250" fill="hold"/>
                                            <p:tgtEl>
                                              <p:spTgt spid="43"/>
                                            </p:tgtEl>
                                            <p:attrNameLst>
                                              <p:attrName>ppt_x</p:attrName>
                                              <p:attrName>ppt_y</p:attrName>
                                            </p:attrNameLst>
                                          </p:cBhvr>
                                          <p:rCtr x="3559" y="31"/>
                                        </p:animMotion>
                                      </p:childTnLst>
                                    </p:cTn>
                                  </p:par>
                                  <p:par>
                                    <p:cTn id="17" presetID="42" presetClass="path" presetSubtype="0" repeatCount="indefinite" accel="3636" autoRev="1" fill="hold" nodeType="withEffect" p14:presetBounceEnd="5091">
                                      <p:stCondLst>
                                        <p:cond delay="100"/>
                                      </p:stCondLst>
                                      <p:childTnLst>
                                        <p:animMotion origin="layout" path="M -3.88889E-6 3.20988E-6 L 0.01667 0.01697 " pathEditMode="relative" rAng="0" ptsTypes="AA" p14:bounceEnd="5091">
                                          <p:cBhvr>
                                            <p:cTn id="18" dur="6750" fill="hold"/>
                                            <p:tgtEl>
                                              <p:spTgt spid="44"/>
                                            </p:tgtEl>
                                            <p:attrNameLst>
                                              <p:attrName>ppt_x</p:attrName>
                                              <p:attrName>ppt_y</p:attrName>
                                            </p:attrNameLst>
                                          </p:cBhvr>
                                          <p:rCtr x="833" y="833"/>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3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9000" decel="8000" autoRev="1" fill="hold" nodeType="withEffect">
                                      <p:stCondLst>
                                        <p:cond delay="100"/>
                                      </p:stCondLst>
                                      <p:childTnLst>
                                        <p:animMotion origin="layout" path="M 1.94444E-6 -4.93827E-6 L -0.0099 -0.02777 " pathEditMode="relative" rAng="0" ptsTypes="AA">
                                          <p:cBhvr>
                                            <p:cTn id="6" dur="2750" fill="hold"/>
                                            <p:tgtEl>
                                              <p:spTgt spid="46"/>
                                            </p:tgtEl>
                                            <p:attrNameLst>
                                              <p:attrName>ppt_x</p:attrName>
                                              <p:attrName>ppt_y</p:attrName>
                                            </p:attrNameLst>
                                          </p:cBhvr>
                                          <p:rCtr x="-503" y="-1389"/>
                                        </p:animMotion>
                                      </p:childTnLst>
                                    </p:cTn>
                                  </p:par>
                                  <p:par>
                                    <p:cTn id="7" presetID="8" presetClass="emph" presetSubtype="0" repeatCount="indefinite" accel="2500" autoRev="1" fill="hold" nodeType="withEffect">
                                      <p:stCondLst>
                                        <p:cond delay="0"/>
                                      </p:stCondLst>
                                      <p:childTnLst>
                                        <p:animRot by="300000">
                                          <p:cBhvr>
                                            <p:cTn id="8" dur="6750" fill="hold"/>
                                            <p:tgtEl>
                                              <p:spTgt spid="46"/>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33333E-6 1.35802E-6 L -8.33333E-7 -3.08642E-6 " pathEditMode="relative" rAng="0" ptsTypes="AA">
                                          <p:cBhvr>
                                            <p:cTn id="10" dur="4500" fill="hold"/>
                                            <p:tgtEl>
                                              <p:spTgt spid="45"/>
                                            </p:tgtEl>
                                            <p:attrNameLst>
                                              <p:attrName>ppt_x</p:attrName>
                                              <p:attrName>ppt_y</p:attrName>
                                            </p:attrNameLst>
                                          </p:cBhvr>
                                          <p:rCtr x="434" y="957"/>
                                        </p:animMotion>
                                      </p:childTnLst>
                                    </p:cTn>
                                  </p:par>
                                  <p:par>
                                    <p:cTn id="11" presetID="8" presetClass="emph" presetSubtype="0" repeatCount="indefinite" accel="2500" autoRev="1" fill="hold" nodeType="withEffect">
                                      <p:stCondLst>
                                        <p:cond delay="0"/>
                                      </p:stCondLst>
                                      <p:childTnLst>
                                        <p:animRot by="300000">
                                          <p:cBhvr>
                                            <p:cTn id="12" dur="3500" fill="hold"/>
                                            <p:tgtEl>
                                              <p:spTgt spid="45"/>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89 -2.59259E-6 L -0.0349 -2.59259E-6 " pathEditMode="relative" rAng="0" ptsTypes="AA">
                                          <p:cBhvr>
                                            <p:cTn id="14" dur="4750" fill="hold"/>
                                            <p:tgtEl>
                                              <p:spTgt spid="4"/>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1.94444E-6 7.40741E-7 L 0.07136 0.00062 " pathEditMode="relative" rAng="0" ptsTypes="AA">
                                          <p:cBhvr>
                                            <p:cTn id="16" dur="7250" fill="hold"/>
                                            <p:tgtEl>
                                              <p:spTgt spid="43"/>
                                            </p:tgtEl>
                                            <p:attrNameLst>
                                              <p:attrName>ppt_x</p:attrName>
                                              <p:attrName>ppt_y</p:attrName>
                                            </p:attrNameLst>
                                          </p:cBhvr>
                                          <p:rCtr x="3559" y="31"/>
                                        </p:animMotion>
                                      </p:childTnLst>
                                    </p:cTn>
                                  </p:par>
                                  <p:par>
                                    <p:cTn id="17" presetID="42" presetClass="path" presetSubtype="0" repeatCount="indefinite" accel="3636" autoRev="1" fill="hold" nodeType="withEffect">
                                      <p:stCondLst>
                                        <p:cond delay="100"/>
                                      </p:stCondLst>
                                      <p:childTnLst>
                                        <p:animMotion origin="layout" path="M -3.88889E-6 3.20988E-6 L 0.01667 0.01697 " pathEditMode="relative" rAng="0" ptsTypes="AA">
                                          <p:cBhvr>
                                            <p:cTn id="18" dur="6750" fill="hold"/>
                                            <p:tgtEl>
                                              <p:spTgt spid="44"/>
                                            </p:tgtEl>
                                            <p:attrNameLst>
                                              <p:attrName>ppt_x</p:attrName>
                                              <p:attrName>ppt_y</p:attrName>
                                            </p:attrNameLst>
                                          </p:cBhvr>
                                          <p:rCtr x="833" y="833"/>
                                        </p:animMotion>
                                      </p:childTnLst>
                                    </p:cTn>
                                  </p:par>
                                  <p:par>
                                    <p:cTn id="19" presetID="8" presetClass="emph" presetSubtype="0" repeatCount="indefinite" accel="2500" autoRev="1" fill="hold" nodeType="withEffect">
                                      <p:stCondLst>
                                        <p:cond delay="0"/>
                                      </p:stCondLst>
                                      <p:childTnLst>
                                        <p:animRot by="300000">
                                          <p:cBhvr>
                                            <p:cTn id="20" dur="3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ank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14" name="Imagen 13" descr="Imagen que contiene electrónica, cd, computadora&#10;&#10;Descripción generada automáticamente">
            <a:extLst>
              <a:ext uri="{FF2B5EF4-FFF2-40B4-BE49-F238E27FC236}">
                <a16:creationId xmlns:a16="http://schemas.microsoft.com/office/drawing/2014/main" id="{5C0E7E33-D097-8579-4183-D798A56D409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02" t="-2" r="13066" b="892"/>
          <a:stretch/>
        </p:blipFill>
        <p:spPr>
          <a:xfrm>
            <a:off x="-301752" y="2958352"/>
            <a:ext cx="1843432" cy="2272015"/>
          </a:xfrm>
          <a:prstGeom prst="rect">
            <a:avLst/>
          </a:prstGeom>
        </p:spPr>
      </p:pic>
      <p:sp>
        <p:nvSpPr>
          <p:cNvPr id="4" name="Title 1">
            <a:extLst>
              <a:ext uri="{FF2B5EF4-FFF2-40B4-BE49-F238E27FC236}">
                <a16:creationId xmlns:a16="http://schemas.microsoft.com/office/drawing/2014/main" id="{172B4E11-06EA-77CD-34E3-CFE3BA3B32AD}"/>
              </a:ext>
            </a:extLst>
          </p:cNvPr>
          <p:cNvSpPr>
            <a:spLocks noGrp="1"/>
          </p:cNvSpPr>
          <p:nvPr>
            <p:ph type="ctrTitle" hasCustomPrompt="1"/>
          </p:nvPr>
        </p:nvSpPr>
        <p:spPr>
          <a:xfrm>
            <a:off x="1800447" y="552890"/>
            <a:ext cx="5543106" cy="1295503"/>
          </a:xfrm>
        </p:spPr>
        <p:txBody>
          <a:bodyPr anchor="b">
            <a:noAutofit/>
          </a:bodyPr>
          <a:lstStyle>
            <a:lvl1pPr algn="ctr">
              <a:defRPr sz="10000" b="1">
                <a:latin typeface="Staatliches" pitchFamily="2" charset="0"/>
              </a:defRPr>
            </a:lvl1pPr>
          </a:lstStyle>
          <a:p>
            <a:r>
              <a:rPr lang="en-US" dirty="0"/>
              <a:t>Click to edit Master title style</a:t>
            </a:r>
          </a:p>
        </p:txBody>
      </p:sp>
      <p:sp>
        <p:nvSpPr>
          <p:cNvPr id="5" name="Subtitle 2">
            <a:extLst>
              <a:ext uri="{FF2B5EF4-FFF2-40B4-BE49-F238E27FC236}">
                <a16:creationId xmlns:a16="http://schemas.microsoft.com/office/drawing/2014/main" id="{11180380-BE79-06E5-87AC-962F0BC2451A}"/>
              </a:ext>
            </a:extLst>
          </p:cNvPr>
          <p:cNvSpPr>
            <a:spLocks noGrp="1"/>
          </p:cNvSpPr>
          <p:nvPr>
            <p:ph type="subTitle" idx="1" hasCustomPrompt="1"/>
          </p:nvPr>
        </p:nvSpPr>
        <p:spPr>
          <a:xfrm>
            <a:off x="1800447" y="1685366"/>
            <a:ext cx="5543106" cy="1446715"/>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2" name="Google Shape;135;p24">
            <a:extLst>
              <a:ext uri="{FF2B5EF4-FFF2-40B4-BE49-F238E27FC236}">
                <a16:creationId xmlns:a16="http://schemas.microsoft.com/office/drawing/2014/main" id="{9ECFC722-BD89-5E83-4494-CCF7E9D9CB6C}"/>
              </a:ext>
            </a:extLst>
          </p:cNvPr>
          <p:cNvSpPr txBox="1"/>
          <p:nvPr userDrawn="1"/>
        </p:nvSpPr>
        <p:spPr>
          <a:xfrm>
            <a:off x="2161076" y="4023313"/>
            <a:ext cx="4817948" cy="26227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b="1" dirty="0">
                <a:latin typeface="Manrope Medium" pitchFamily="2" charset="0"/>
                <a:ea typeface="Anaheim"/>
                <a:cs typeface="Anaheim"/>
                <a:sym typeface="Anaheim"/>
              </a:rPr>
              <a:t>CREDITS</a:t>
            </a:r>
            <a:r>
              <a:rPr lang="en" sz="1200" dirty="0">
                <a:latin typeface="Manrope Medium" pitchFamily="2" charset="0"/>
                <a:ea typeface="Anaheim"/>
                <a:cs typeface="Anaheim"/>
                <a:sym typeface="Anaheim"/>
              </a:rPr>
              <a:t>: This presentation template was created by </a:t>
            </a:r>
            <a:r>
              <a:rPr lang="en" sz="1200" b="1" dirty="0">
                <a:uFill>
                  <a:noFill/>
                </a:uFill>
                <a:latin typeface="Manrope Medium" pitchFamily="2" charset="0"/>
                <a:ea typeface="Anaheim"/>
                <a:cs typeface="Anaheim"/>
                <a:sym typeface="Anaheim"/>
                <a:hlinkClick r:id="rId3">
                  <a:extLst>
                    <a:ext uri="{A12FA001-AC4F-418D-AE19-62706E023703}">
                      <ahyp:hlinkClr xmlns:ahyp="http://schemas.microsoft.com/office/drawing/2018/hyperlinkcolor" xmlns="" val="tx"/>
                    </a:ext>
                  </a:extLst>
                </a:hlinkClick>
              </a:rPr>
              <a:t>Slidesgo</a:t>
            </a:r>
            <a:r>
              <a:rPr lang="en" sz="1200" dirty="0">
                <a:latin typeface="Manrope Medium" pitchFamily="2" charset="0"/>
                <a:ea typeface="Anaheim"/>
                <a:cs typeface="Anaheim"/>
                <a:sym typeface="Anaheim"/>
              </a:rPr>
              <a:t>, including icons by </a:t>
            </a:r>
            <a:r>
              <a:rPr lang="en" sz="1200" b="1" dirty="0">
                <a:uFill>
                  <a:noFill/>
                </a:uFill>
                <a:latin typeface="Manrope Medium" pitchFamily="2" charset="0"/>
                <a:ea typeface="Anaheim"/>
                <a:cs typeface="Anaheim"/>
                <a:sym typeface="Anaheim"/>
                <a:hlinkClick r:id="rId4">
                  <a:extLst>
                    <a:ext uri="{A12FA001-AC4F-418D-AE19-62706E023703}">
                      <ahyp:hlinkClr xmlns:ahyp="http://schemas.microsoft.com/office/drawing/2018/hyperlinkcolor" xmlns="" val="tx"/>
                    </a:ext>
                  </a:extLst>
                </a:hlinkClick>
              </a:rPr>
              <a:t>Flaticon</a:t>
            </a:r>
            <a:r>
              <a:rPr lang="en" sz="1200" dirty="0">
                <a:latin typeface="Manrope Medium" pitchFamily="2" charset="0"/>
                <a:ea typeface="Anaheim"/>
                <a:cs typeface="Anaheim"/>
                <a:sym typeface="Anaheim"/>
              </a:rPr>
              <a:t>, infographics &amp; images by </a:t>
            </a:r>
            <a:r>
              <a:rPr lang="en" sz="1200" b="1" dirty="0">
                <a:uFill>
                  <a:noFill/>
                </a:uFill>
                <a:latin typeface="Manrope Medium" pitchFamily="2" charset="0"/>
                <a:ea typeface="Anaheim"/>
                <a:cs typeface="Anaheim"/>
                <a:sym typeface="Anaheim"/>
                <a:hlinkClick r:id="rId5">
                  <a:extLst>
                    <a:ext uri="{A12FA001-AC4F-418D-AE19-62706E023703}">
                      <ahyp:hlinkClr xmlns:ahyp="http://schemas.microsoft.com/office/drawing/2018/hyperlinkcolor" xmlns="" val="tx"/>
                    </a:ext>
                  </a:extLst>
                </a:hlinkClick>
              </a:rPr>
              <a:t>Freepik</a:t>
            </a:r>
            <a:endParaRPr sz="1200" b="1" dirty="0">
              <a:latin typeface="Manrope Medium" pitchFamily="2" charset="0"/>
              <a:ea typeface="Anaheim"/>
              <a:cs typeface="Anaheim"/>
              <a:sym typeface="Anaheim"/>
            </a:endParaRPr>
          </a:p>
        </p:txBody>
      </p:sp>
      <p:pic>
        <p:nvPicPr>
          <p:cNvPr id="12" name="Imagen 11" descr="Un dibujo de un animal&#10;&#10;Descripción generada automáticamente con confianza baja">
            <a:extLst>
              <a:ext uri="{FF2B5EF4-FFF2-40B4-BE49-F238E27FC236}">
                <a16:creationId xmlns:a16="http://schemas.microsoft.com/office/drawing/2014/main" id="{542B01F3-0EA0-206A-CAB2-A2D92090C2BA}"/>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1440" t="38296" r="54437" b="15040"/>
          <a:stretch/>
        </p:blipFill>
        <p:spPr>
          <a:xfrm rot="16200000">
            <a:off x="6260796" y="599457"/>
            <a:ext cx="3862170" cy="2297488"/>
          </a:xfrm>
          <a:prstGeom prst="rect">
            <a:avLst/>
          </a:prstGeom>
        </p:spPr>
      </p:pic>
      <p:pic>
        <p:nvPicPr>
          <p:cNvPr id="13" name="Imagen 12" descr="Dibujo de una persona&#10;&#10;Descripción generada automáticamente con confianza media">
            <a:extLst>
              <a:ext uri="{FF2B5EF4-FFF2-40B4-BE49-F238E27FC236}">
                <a16:creationId xmlns:a16="http://schemas.microsoft.com/office/drawing/2014/main" id="{F07EDE4A-D8BD-B3B5-38DF-0A7FFFA732BF}"/>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24657" t="9029" r="34047" b="28091"/>
          <a:stretch/>
        </p:blipFill>
        <p:spPr>
          <a:xfrm rot="16200000">
            <a:off x="7296355" y="-24866"/>
            <a:ext cx="2202289" cy="1886250"/>
          </a:xfrm>
          <a:prstGeom prst="rect">
            <a:avLst/>
          </a:prstGeom>
          <a:effectLst/>
        </p:spPr>
      </p:pic>
      <p:pic>
        <p:nvPicPr>
          <p:cNvPr id="20" name="Imagen 19" descr="Icono&#10;&#10;Descripción generada automáticamente">
            <a:extLst>
              <a:ext uri="{FF2B5EF4-FFF2-40B4-BE49-F238E27FC236}">
                <a16:creationId xmlns:a16="http://schemas.microsoft.com/office/drawing/2014/main" id="{E52E6F81-B33F-D487-1ED4-E4F1E3C02356}"/>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741" t="25327" r="77816" b="24553"/>
          <a:stretch/>
        </p:blipFill>
        <p:spPr>
          <a:xfrm rot="16200000">
            <a:off x="7980309" y="-378887"/>
            <a:ext cx="1034193" cy="1426196"/>
          </a:xfrm>
          <a:prstGeom prst="rect">
            <a:avLst/>
          </a:prstGeom>
        </p:spPr>
      </p:pic>
    </p:spTree>
    <p:extLst>
      <p:ext uri="{BB962C8B-B14F-4D97-AF65-F5344CB8AC3E}">
        <p14:creationId xmlns:p14="http://schemas.microsoft.com/office/powerpoint/2010/main" val="3285019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6" dur="6000" fill="hold"/>
                                            <p:tgtEl>
                                              <p:spTgt spid="14"/>
                                            </p:tgtEl>
                                            <p:attrNameLst>
                                              <p:attrName>ppt_x</p:attrName>
                                              <p:attrName>ppt_y</p:attrName>
                                            </p:attrNameLst>
                                          </p:cBhvr>
                                          <p:rCtr x="-1094" y="1667"/>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14"/>
                                            </p:tgtEl>
                                            <p:attrNameLst>
                                              <p:attrName>r</p:attrName>
                                            </p:attrNameLst>
                                          </p:cBhvr>
                                        </p:animRot>
                                      </p:childTnLst>
                                    </p:cTn>
                                  </p:par>
                                  <p:par>
                                    <p:cTn id="9" presetID="42" presetClass="path" presetSubtype="0" repeatCount="indefinite" accel="3636" autoRev="1" fill="hold" nodeType="withEffect" p14:presetBounceEnd="5091">
                                      <p:stCondLst>
                                        <p:cond delay="100"/>
                                      </p:stCondLst>
                                      <p:childTnLst>
                                        <p:animMotion origin="layout" path="M -3.33333E-6 -4.81481E-6 L 0.0073 -0.01759 " pathEditMode="relative" rAng="0" ptsTypes="AA" p14:bounceEnd="5091">
                                          <p:cBhvr>
                                            <p:cTn id="10" dur="6750" fill="hold"/>
                                            <p:tgtEl>
                                              <p:spTgt spid="12"/>
                                            </p:tgtEl>
                                            <p:attrNameLst>
                                              <p:attrName>ppt_x</p:attrName>
                                              <p:attrName>ppt_y</p:attrName>
                                            </p:attrNameLst>
                                          </p:cBhvr>
                                          <p:rCtr x="365" y="-895"/>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12"/>
                                            </p:tgtEl>
                                            <p:attrNameLst>
                                              <p:attrName>r</p:attrName>
                                            </p:attrNameLst>
                                          </p:cBhvr>
                                        </p:animRot>
                                      </p:childTnLst>
                                    </p:cTn>
                                  </p:par>
                                  <p:par>
                                    <p:cTn id="13"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4" dur="3500" fill="hold"/>
                                            <p:tgtEl>
                                              <p:spTgt spid="20"/>
                                            </p:tgtEl>
                                            <p:attrNameLst>
                                              <p:attrName>ppt_x</p:attrName>
                                              <p:attrName>ppt_y</p:attrName>
                                            </p:attrNameLst>
                                          </p:cBhvr>
                                          <p:rCtr x="590" y="-1111"/>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9750" fill="hold"/>
                                            <p:tgtEl>
                                              <p:spTgt spid="20"/>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8.33333E-7 0.00123 L 0.00851 -0.03241 " pathEditMode="relative" rAng="0" ptsTypes="AA" p14:bounceEnd="5091">
                                          <p:cBhvr>
                                            <p:cTn id="18" dur="3250" fill="hold"/>
                                            <p:tgtEl>
                                              <p:spTgt spid="13"/>
                                            </p:tgtEl>
                                            <p:attrNameLst>
                                              <p:attrName>ppt_x</p:attrName>
                                              <p:attrName>ppt_y</p:attrName>
                                            </p:attrNameLst>
                                          </p:cBhvr>
                                          <p:rCtr x="417" y="-1698"/>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13"/>
                                            </p:tgtEl>
                                            <p:attrNameLst>
                                              <p:attrName>r</p:attrName>
                                            </p:attrNameLst>
                                          </p:cBhvr>
                                        </p:animRot>
                                      </p:childTnLst>
                                    </p:cTn>
                                  </p:par>
                                  <p:par>
                                    <p:cTn id="21" presetID="10" presetClass="entr" presetSubtype="0" fill="hold" grpId="0" nodeType="withEffect">
                                      <p:stCondLst>
                                        <p:cond delay="200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6" dur="6000" fill="hold"/>
                                            <p:tgtEl>
                                              <p:spTgt spid="14"/>
                                            </p:tgtEl>
                                            <p:attrNameLst>
                                              <p:attrName>ppt_x</p:attrName>
                                              <p:attrName>ppt_y</p:attrName>
                                            </p:attrNameLst>
                                          </p:cBhvr>
                                          <p:rCtr x="-1094" y="1667"/>
                                        </p:animMotion>
                                      </p:childTnLst>
                                    </p:cTn>
                                  </p:par>
                                  <p:par>
                                    <p:cTn id="7" presetID="8" presetClass="emph" presetSubtype="0" repeatCount="indefinite" accel="2500" autoRev="1" fill="hold" nodeType="withEffect">
                                      <p:stCondLst>
                                        <p:cond delay="0"/>
                                      </p:stCondLst>
                                      <p:childTnLst>
                                        <p:animRot by="300000">
                                          <p:cBhvr>
                                            <p:cTn id="8" dur="3500" fill="hold"/>
                                            <p:tgtEl>
                                              <p:spTgt spid="14"/>
                                            </p:tgtEl>
                                            <p:attrNameLst>
                                              <p:attrName>r</p:attrName>
                                            </p:attrNameLst>
                                          </p:cBhvr>
                                        </p:animRot>
                                      </p:childTnLst>
                                    </p:cTn>
                                  </p:par>
                                  <p:par>
                                    <p:cTn id="9" presetID="42" presetClass="path" presetSubtype="0" repeatCount="indefinite" accel="3636" autoRev="1" fill="hold" nodeType="withEffect">
                                      <p:stCondLst>
                                        <p:cond delay="100"/>
                                      </p:stCondLst>
                                      <p:childTnLst>
                                        <p:animMotion origin="layout" path="M -3.33333E-6 -4.81481E-6 L 0.0073 -0.01759 " pathEditMode="relative" rAng="0" ptsTypes="AA">
                                          <p:cBhvr>
                                            <p:cTn id="10" dur="6750" fill="hold"/>
                                            <p:tgtEl>
                                              <p:spTgt spid="12"/>
                                            </p:tgtEl>
                                            <p:attrNameLst>
                                              <p:attrName>ppt_x</p:attrName>
                                              <p:attrName>ppt_y</p:attrName>
                                            </p:attrNameLst>
                                          </p:cBhvr>
                                          <p:rCtr x="365" y="-895"/>
                                        </p:animMotion>
                                      </p:childTnLst>
                                    </p:cTn>
                                  </p:par>
                                  <p:par>
                                    <p:cTn id="11" presetID="8" presetClass="emph" presetSubtype="0" repeatCount="indefinite" accel="2500" autoRev="1" fill="hold" nodeType="withEffect">
                                      <p:stCondLst>
                                        <p:cond delay="0"/>
                                      </p:stCondLst>
                                      <p:childTnLst>
                                        <p:animRot by="300000">
                                          <p:cBhvr>
                                            <p:cTn id="12" dur="3500" fill="hold"/>
                                            <p:tgtEl>
                                              <p:spTgt spid="12"/>
                                            </p:tgtEl>
                                            <p:attrNameLst>
                                              <p:attrName>r</p:attrName>
                                            </p:attrNameLst>
                                          </p:cBhvr>
                                        </p:animRot>
                                      </p:childTnLst>
                                    </p:cTn>
                                  </p:par>
                                  <p:par>
                                    <p:cTn id="13"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4" dur="3500" fill="hold"/>
                                            <p:tgtEl>
                                              <p:spTgt spid="20"/>
                                            </p:tgtEl>
                                            <p:attrNameLst>
                                              <p:attrName>ppt_x</p:attrName>
                                              <p:attrName>ppt_y</p:attrName>
                                            </p:attrNameLst>
                                          </p:cBhvr>
                                          <p:rCtr x="590" y="-1111"/>
                                        </p:animMotion>
                                      </p:childTnLst>
                                    </p:cTn>
                                  </p:par>
                                  <p:par>
                                    <p:cTn id="15" presetID="8" presetClass="emph" presetSubtype="0" repeatCount="indefinite" accel="2500" autoRev="1" fill="hold" nodeType="withEffect">
                                      <p:stCondLst>
                                        <p:cond delay="0"/>
                                      </p:stCondLst>
                                      <p:childTnLst>
                                        <p:animRot by="300000">
                                          <p:cBhvr>
                                            <p:cTn id="16" dur="9750" fill="hold"/>
                                            <p:tgtEl>
                                              <p:spTgt spid="20"/>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8.33333E-7 0.00123 L 0.00851 -0.03241 " pathEditMode="relative" rAng="0" ptsTypes="AA">
                                          <p:cBhvr>
                                            <p:cTn id="18" dur="3250" fill="hold"/>
                                            <p:tgtEl>
                                              <p:spTgt spid="13"/>
                                            </p:tgtEl>
                                            <p:attrNameLst>
                                              <p:attrName>ppt_x</p:attrName>
                                              <p:attrName>ppt_y</p:attrName>
                                            </p:attrNameLst>
                                          </p:cBhvr>
                                          <p:rCtr x="417" y="-1698"/>
                                        </p:animMotion>
                                      </p:childTnLst>
                                    </p:cTn>
                                  </p:par>
                                  <p:par>
                                    <p:cTn id="19" presetID="8" presetClass="emph" presetSubtype="0" repeatCount="indefinite" accel="2500" autoRev="1" fill="hold" nodeType="withEffect">
                                      <p:stCondLst>
                                        <p:cond delay="0"/>
                                      </p:stCondLst>
                                      <p:childTnLst>
                                        <p:animRot by="300000">
                                          <p:cBhvr>
                                            <p:cTn id="20" dur="8250" fill="hold"/>
                                            <p:tgtEl>
                                              <p:spTgt spid="13"/>
                                            </p:tgtEl>
                                            <p:attrNameLst>
                                              <p:attrName>r</p:attrName>
                                            </p:attrNameLst>
                                          </p:cBhvr>
                                        </p:animRot>
                                      </p:childTnLst>
                                    </p:cTn>
                                  </p:par>
                                  <p:par>
                                    <p:cTn id="21" presetID="10" presetClass="entr" presetSubtype="0" fill="hold" grpId="0" nodeType="withEffect">
                                      <p:stCondLst>
                                        <p:cond delay="200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5001A8A-891E-D2AE-FE4D-AB857A222EB5}"/>
              </a:ext>
            </a:extLst>
          </p:cNvPr>
          <p:cNvSpPr>
            <a:spLocks noGrp="1"/>
          </p:cNvSpPr>
          <p:nvPr>
            <p:ph type="ctrTitle" hasCustomPrompt="1"/>
          </p:nvPr>
        </p:nvSpPr>
        <p:spPr>
          <a:xfrm>
            <a:off x="2776078" y="1741336"/>
            <a:ext cx="3591845" cy="2325085"/>
          </a:xfrm>
        </p:spPr>
        <p:txBody>
          <a:bodyPr anchor="b">
            <a:noAutofit/>
          </a:bodyPr>
          <a:lstStyle>
            <a:lvl1pPr algn="ctr">
              <a:lnSpc>
                <a:spcPct val="80000"/>
              </a:lnSpc>
              <a:defRPr sz="9000">
                <a:latin typeface="Staatliches" pitchFamily="2" charset="0"/>
              </a:defRPr>
            </a:lvl1pPr>
          </a:lstStyle>
          <a:p>
            <a:r>
              <a:rPr lang="en-US" dirty="0"/>
              <a:t>Click to edit Master title style</a:t>
            </a:r>
          </a:p>
        </p:txBody>
      </p:sp>
      <p:sp>
        <p:nvSpPr>
          <p:cNvPr id="11" name="Subtitle 2">
            <a:extLst>
              <a:ext uri="{FF2B5EF4-FFF2-40B4-BE49-F238E27FC236}">
                <a16:creationId xmlns:a16="http://schemas.microsoft.com/office/drawing/2014/main" id="{87D85608-CD86-DB54-886E-5B0C1DCC94D2}"/>
              </a:ext>
            </a:extLst>
          </p:cNvPr>
          <p:cNvSpPr>
            <a:spLocks noGrp="1"/>
          </p:cNvSpPr>
          <p:nvPr>
            <p:ph type="subTitle" idx="1" hasCustomPrompt="1"/>
          </p:nvPr>
        </p:nvSpPr>
        <p:spPr>
          <a:xfrm>
            <a:off x="3335468" y="3942677"/>
            <a:ext cx="2473065"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hasCustomPrompt="1"/>
          </p:nvPr>
        </p:nvSpPr>
        <p:spPr>
          <a:xfrm>
            <a:off x="3016973" y="916611"/>
            <a:ext cx="3110054" cy="615714"/>
          </a:xfrm>
        </p:spPr>
        <p:txBody>
          <a:bodyPr anchor="ctr">
            <a:noAutofit/>
          </a:bodyPr>
          <a:lstStyle>
            <a:lvl1pPr marL="0" indent="0" algn="ctr">
              <a:buNone/>
              <a:defRPr sz="50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45391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268819" y="2169042"/>
            <a:ext cx="6606362" cy="2422008"/>
          </a:xfrm>
        </p:spPr>
        <p:txBody>
          <a:bodyPr>
            <a:noAutofit/>
          </a:bodyPr>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5" name="Title 1">
            <a:extLst>
              <a:ext uri="{FF2B5EF4-FFF2-40B4-BE49-F238E27FC236}">
                <a16:creationId xmlns:a16="http://schemas.microsoft.com/office/drawing/2014/main" id="{3AB21134-96A1-CABC-DEB1-978023910167}"/>
              </a:ext>
            </a:extLst>
          </p:cNvPr>
          <p:cNvSpPr>
            <a:spLocks noGrp="1"/>
          </p:cNvSpPr>
          <p:nvPr>
            <p:ph type="ctrTitle" hasCustomPrompt="1"/>
          </p:nvPr>
        </p:nvSpPr>
        <p:spPr>
          <a:xfrm>
            <a:off x="2516372" y="552452"/>
            <a:ext cx="411125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2226595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21" name="Imagen 20" descr="Icono&#10;&#10;Descripción generada automáticamente">
            <a:extLst>
              <a:ext uri="{FF2B5EF4-FFF2-40B4-BE49-F238E27FC236}">
                <a16:creationId xmlns:a16="http://schemas.microsoft.com/office/drawing/2014/main" id="{3C7939A1-0E92-74B6-5DFE-69AB56B171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645" t="24064" r="2121" b="27803"/>
          <a:stretch/>
        </p:blipFill>
        <p:spPr>
          <a:xfrm flipH="1" flipV="1">
            <a:off x="7475359" y="-228601"/>
            <a:ext cx="1851519" cy="1657995"/>
          </a:xfrm>
          <a:prstGeom prst="rect">
            <a:avLst/>
          </a:prstGeom>
        </p:spPr>
      </p:pic>
      <p:pic>
        <p:nvPicPr>
          <p:cNvPr id="2" name="Imagen 1" descr="Forma&#10;&#10;Descripción generada automáticamente">
            <a:extLst>
              <a:ext uri="{FF2B5EF4-FFF2-40B4-BE49-F238E27FC236}">
                <a16:creationId xmlns:a16="http://schemas.microsoft.com/office/drawing/2014/main" id="{48A88EED-AAAA-00FF-48A0-D45831195A1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337" t="11190" r="6996" b="12346"/>
          <a:stretch/>
        </p:blipFill>
        <p:spPr>
          <a:xfrm flipH="1">
            <a:off x="-913013" y="679493"/>
            <a:ext cx="2286955" cy="1134961"/>
          </a:xfrm>
          <a:prstGeom prst="rect">
            <a:avLst/>
          </a:prstGeom>
        </p:spPr>
      </p:pic>
      <p:pic>
        <p:nvPicPr>
          <p:cNvPr id="5" name="Imagen 4" descr="Patrón de fondo&#10;&#10;Descripción generada automáticamente con confianza baja">
            <a:extLst>
              <a:ext uri="{FF2B5EF4-FFF2-40B4-BE49-F238E27FC236}">
                <a16:creationId xmlns:a16="http://schemas.microsoft.com/office/drawing/2014/main" id="{A5FB7142-D816-1946-DC3C-197B447D1A3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9407" t="37085" r="2754" b="15750"/>
          <a:stretch/>
        </p:blipFill>
        <p:spPr>
          <a:xfrm flipH="1" flipV="1">
            <a:off x="8416774" y="-91441"/>
            <a:ext cx="910105" cy="867295"/>
          </a:xfrm>
          <a:prstGeom prst="rect">
            <a:avLst/>
          </a:prstGeom>
        </p:spPr>
      </p:pic>
      <p:pic>
        <p:nvPicPr>
          <p:cNvPr id="7" name="Imagen 6" descr="Icono&#10;&#10;Descripción generada automáticamente">
            <a:extLst>
              <a:ext uri="{FF2B5EF4-FFF2-40B4-BE49-F238E27FC236}">
                <a16:creationId xmlns:a16="http://schemas.microsoft.com/office/drawing/2014/main" id="{AE5A8C9C-274D-AFF7-7E9F-EC21A56F258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7231" t="26660" r="-1628" b="28084"/>
          <a:stretch/>
        </p:blipFill>
        <p:spPr>
          <a:xfrm>
            <a:off x="-265176" y="4334468"/>
            <a:ext cx="2031631" cy="950763"/>
          </a:xfrm>
          <a:prstGeom prst="rect">
            <a:avLst/>
          </a:prstGeom>
        </p:spPr>
      </p:pic>
      <p:sp>
        <p:nvSpPr>
          <p:cNvPr id="16" name="Title 1">
            <a:extLst>
              <a:ext uri="{FF2B5EF4-FFF2-40B4-BE49-F238E27FC236}">
                <a16:creationId xmlns:a16="http://schemas.microsoft.com/office/drawing/2014/main" id="{5BD6EBA5-A69D-AA95-B0EF-CB2A280E091E}"/>
              </a:ext>
            </a:extLst>
          </p:cNvPr>
          <p:cNvSpPr>
            <a:spLocks noGrp="1"/>
          </p:cNvSpPr>
          <p:nvPr userDrawn="1">
            <p:ph type="ctrTitle" hasCustomPrompt="1"/>
          </p:nvPr>
        </p:nvSpPr>
        <p:spPr>
          <a:xfrm>
            <a:off x="2736273" y="552452"/>
            <a:ext cx="3671454"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7" name="Text Placeholder 2">
            <a:extLst>
              <a:ext uri="{FF2B5EF4-FFF2-40B4-BE49-F238E27FC236}">
                <a16:creationId xmlns:a16="http://schemas.microsoft.com/office/drawing/2014/main" id="{8FDD306B-4B15-65F7-AA39-8D3BC6EA0A8E}"/>
              </a:ext>
            </a:extLst>
          </p:cNvPr>
          <p:cNvSpPr>
            <a:spLocks noGrp="1"/>
          </p:cNvSpPr>
          <p:nvPr userDrawn="1">
            <p:ph type="body" idx="24" hasCustomPrompt="1"/>
          </p:nvPr>
        </p:nvSpPr>
        <p:spPr>
          <a:xfrm>
            <a:off x="1547842"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E2643C61-59B4-A58F-A228-D9F7D6EB82E9}"/>
              </a:ext>
            </a:extLst>
          </p:cNvPr>
          <p:cNvSpPr>
            <a:spLocks noGrp="1"/>
          </p:cNvSpPr>
          <p:nvPr userDrawn="1">
            <p:ph type="body" idx="26" hasCustomPrompt="1"/>
          </p:nvPr>
        </p:nvSpPr>
        <p:spPr>
          <a:xfrm>
            <a:off x="1547842"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593377C4-7D1C-7B6A-FAC4-B70137765F5B}"/>
              </a:ext>
            </a:extLst>
          </p:cNvPr>
          <p:cNvSpPr>
            <a:spLocks noGrp="1"/>
          </p:cNvSpPr>
          <p:nvPr userDrawn="1">
            <p:ph type="body" idx="27" hasCustomPrompt="1"/>
          </p:nvPr>
        </p:nvSpPr>
        <p:spPr>
          <a:xfrm>
            <a:off x="4887825"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0" name="Text Placeholder 2">
            <a:extLst>
              <a:ext uri="{FF2B5EF4-FFF2-40B4-BE49-F238E27FC236}">
                <a16:creationId xmlns:a16="http://schemas.microsoft.com/office/drawing/2014/main" id="{8E4FCE2E-88A9-25FA-BAD7-80A6B75AD5DF}"/>
              </a:ext>
            </a:extLst>
          </p:cNvPr>
          <p:cNvSpPr>
            <a:spLocks noGrp="1"/>
          </p:cNvSpPr>
          <p:nvPr userDrawn="1">
            <p:ph type="body" idx="29" hasCustomPrompt="1"/>
          </p:nvPr>
        </p:nvSpPr>
        <p:spPr>
          <a:xfrm>
            <a:off x="4887825"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02294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14:presetBounceEnd="3500">
                                      <p:stCondLst>
                                        <p:cond delay="0"/>
                                      </p:stCondLst>
                                      <p:childTnLst>
                                        <p:animRot by="300000" p14:bounceEnd="35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14:presetBounceEnd="3500">
                                      <p:stCondLst>
                                        <p:cond delay="0"/>
                                      </p:stCondLst>
                                      <p:childTnLst>
                                        <p:animRot by="300000" p14:bounceEnd="3500">
                                          <p:cBhvr>
                                            <p:cTn id="14" dur="3500" fill="hold"/>
                                            <p:tgtEl>
                                              <p:spTgt spid="21"/>
                                            </p:tgtEl>
                                            <p:attrNameLst>
                                              <p:attrName>r</p:attrName>
                                            </p:attrNameLst>
                                          </p:cBhvr>
                                        </p:animRot>
                                      </p:childTnLst>
                                    </p:cTn>
                                  </p:par>
                                  <p:par>
                                    <p:cTn id="15" presetID="42" presetClass="path" presetSubtype="0" repeatCount="indefinite" accel="3636" autoRev="1" fill="hold" nodeType="withEffect" p14:presetBounceEnd="5091">
                                      <p:stCondLst>
                                        <p:cond delay="100"/>
                                      </p:stCondLst>
                                      <p:childTnLst>
                                        <p:animMotion origin="layout" path="M -0.01545 0.01203 L 1.94444E-6 3.45679E-6 " pathEditMode="relative" rAng="0" ptsTypes="AA" p14:bounceEnd="5091">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stCondLst>
                                        <p:cond delay="0"/>
                                      </p:stCondLst>
                                      <p:childTnLst>
                                        <p:animRot by="3000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stCondLst>
                                        <p:cond delay="0"/>
                                      </p:stCondLst>
                                      <p:childTnLst>
                                        <p:animRot by="300000">
                                          <p:cBhvr>
                                            <p:cTn id="14" dur="3500" fill="hold"/>
                                            <p:tgtEl>
                                              <p:spTgt spid="21"/>
                                            </p:tgtEl>
                                            <p:attrNameLst>
                                              <p:attrName>r</p:attrName>
                                            </p:attrNameLst>
                                          </p:cBhvr>
                                        </p:animRot>
                                      </p:childTnLst>
                                    </p:cTn>
                                  </p:par>
                                  <p:par>
                                    <p:cTn id="15" presetID="42" presetClass="path" presetSubtype="0" repeatCount="indefinite" accel="3636" autoRev="1" fill="hold" nodeType="withEffect">
                                      <p:stCondLst>
                                        <p:cond delay="100"/>
                                      </p:stCondLst>
                                      <p:childTnLst>
                                        <p:animMotion origin="layout" path="M -0.01545 0.01203 L 1.94444E-6 3.45679E-6 " pathEditMode="relative" rAng="0" ptsTypes="AA">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stCondLst>
                                        <p:cond delay="0"/>
                                      </p:stCondLst>
                                      <p:childTnLst>
                                        <p:animRot by="3000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4959601-4BE1-E5E5-A7F9-E129DDA7AEF8}"/>
              </a:ext>
            </a:extLst>
          </p:cNvPr>
          <p:cNvSpPr>
            <a:spLocks noGrp="1"/>
          </p:cNvSpPr>
          <p:nvPr>
            <p:ph type="ctrTitle" hasCustomPrompt="1"/>
          </p:nvPr>
        </p:nvSpPr>
        <p:spPr>
          <a:xfrm>
            <a:off x="2721685" y="552451"/>
            <a:ext cx="3700630"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oint">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723900" y="1243260"/>
            <a:ext cx="7696200" cy="2656981"/>
          </a:xfrm>
        </p:spPr>
        <p:txBody>
          <a:bodyPr/>
          <a:lstStyle/>
          <a:p>
            <a:r>
              <a:rPr lang="en-US" dirty="0"/>
              <a:t>Click to edit Master title style</a:t>
            </a:r>
          </a:p>
        </p:txBody>
      </p:sp>
    </p:spTree>
    <p:extLst>
      <p:ext uri="{BB962C8B-B14F-4D97-AF65-F5344CB8AC3E}">
        <p14:creationId xmlns:p14="http://schemas.microsoft.com/office/powerpoint/2010/main" val="1604782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nd descri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13" name="Imagen 12" descr="Forma&#10;&#10;Descripción generada automáticamente">
            <a:extLst>
              <a:ext uri="{FF2B5EF4-FFF2-40B4-BE49-F238E27FC236}">
                <a16:creationId xmlns:a16="http://schemas.microsoft.com/office/drawing/2014/main" id="{175104E1-FF75-F03A-4E72-E4AD26F7E20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7" t="11190" r="6761" b="12346"/>
          <a:stretch/>
        </p:blipFill>
        <p:spPr>
          <a:xfrm rot="10800000" flipH="1" flipV="1">
            <a:off x="7454375" y="423185"/>
            <a:ext cx="2293129" cy="1134961"/>
          </a:xfrm>
          <a:prstGeom prst="rect">
            <a:avLst/>
          </a:prstGeom>
        </p:spPr>
      </p:pic>
      <p:pic>
        <p:nvPicPr>
          <p:cNvPr id="10" name="Imagen 9" descr="Un dibujo de un animal&#10;&#10;Descripción generada automáticamente con confianza baja">
            <a:extLst>
              <a:ext uri="{FF2B5EF4-FFF2-40B4-BE49-F238E27FC236}">
                <a16:creationId xmlns:a16="http://schemas.microsoft.com/office/drawing/2014/main" id="{F6B481E3-3B9D-3FF3-6616-2306490D9BF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91" t="15216" r="41135" b="20031"/>
          <a:stretch/>
        </p:blipFill>
        <p:spPr>
          <a:xfrm rot="10800000" flipH="1" flipV="1">
            <a:off x="4315968" y="2124636"/>
            <a:ext cx="5065776" cy="3188028"/>
          </a:xfrm>
          <a:prstGeom prst="rect">
            <a:avLst/>
          </a:prstGeom>
        </p:spPr>
      </p:pic>
      <p:sp>
        <p:nvSpPr>
          <p:cNvPr id="6" name="Text Placeholder 3">
            <a:extLst>
              <a:ext uri="{FF2B5EF4-FFF2-40B4-BE49-F238E27FC236}">
                <a16:creationId xmlns:a16="http://schemas.microsoft.com/office/drawing/2014/main" id="{A9051F0E-F8D2-B290-5ECB-737621E7077B}"/>
              </a:ext>
            </a:extLst>
          </p:cNvPr>
          <p:cNvSpPr>
            <a:spLocks noGrp="1"/>
          </p:cNvSpPr>
          <p:nvPr>
            <p:ph type="body" sz="half" idx="2" hasCustomPrompt="1"/>
          </p:nvPr>
        </p:nvSpPr>
        <p:spPr>
          <a:xfrm>
            <a:off x="723901" y="3556751"/>
            <a:ext cx="2919632" cy="845128"/>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Title 1">
            <a:extLst>
              <a:ext uri="{FF2B5EF4-FFF2-40B4-BE49-F238E27FC236}">
                <a16:creationId xmlns:a16="http://schemas.microsoft.com/office/drawing/2014/main" id="{47BEFE41-2B4A-7DEB-7A96-96946891311F}"/>
              </a:ext>
            </a:extLst>
          </p:cNvPr>
          <p:cNvSpPr>
            <a:spLocks noGrp="1"/>
          </p:cNvSpPr>
          <p:nvPr>
            <p:ph type="ctrTitle" hasCustomPrompt="1"/>
          </p:nvPr>
        </p:nvSpPr>
        <p:spPr>
          <a:xfrm>
            <a:off x="723899" y="800978"/>
            <a:ext cx="3429887" cy="2734785"/>
          </a:xfrm>
        </p:spPr>
        <p:txBody>
          <a:bodyPr anchor="b">
            <a:noAutofit/>
          </a:bodyPr>
          <a:lstStyle>
            <a:lvl1pPr algn="l">
              <a:lnSpc>
                <a:spcPct val="80000"/>
              </a:lnSpc>
              <a:defRPr sz="5400" b="1">
                <a:latin typeface="Staatliches" pitchFamily="2" charset="0"/>
              </a:defRPr>
            </a:lvl1pPr>
          </a:lstStyle>
          <a:p>
            <a:r>
              <a:rPr lang="en-US" dirty="0"/>
              <a:t>Click to edit Master title style</a:t>
            </a:r>
          </a:p>
        </p:txBody>
      </p:sp>
      <p:sp>
        <p:nvSpPr>
          <p:cNvPr id="3" name="Marcador de posición de imagen 9">
            <a:extLst>
              <a:ext uri="{FF2B5EF4-FFF2-40B4-BE49-F238E27FC236}">
                <a16:creationId xmlns:a16="http://schemas.microsoft.com/office/drawing/2014/main" id="{3AF2FBCA-206D-E060-CA0A-D0D1F42A738B}"/>
              </a:ext>
            </a:extLst>
          </p:cNvPr>
          <p:cNvSpPr>
            <a:spLocks noGrp="1"/>
          </p:cNvSpPr>
          <p:nvPr>
            <p:ph type="pic" sz="quarter" idx="10"/>
          </p:nvPr>
        </p:nvSpPr>
        <p:spPr>
          <a:xfrm rot="185466">
            <a:off x="5181490" y="680791"/>
            <a:ext cx="3001482" cy="3759733"/>
          </a:xfrm>
          <a:prstGeom prst="roundRect">
            <a:avLst>
              <a:gd name="adj" fmla="val 9934"/>
            </a:avLst>
          </a:prstGeom>
        </p:spPr>
      </p:sp>
    </p:spTree>
    <p:extLst>
      <p:ext uri="{BB962C8B-B14F-4D97-AF65-F5344CB8AC3E}">
        <p14:creationId xmlns:p14="http://schemas.microsoft.com/office/powerpoint/2010/main" val="1635800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100"/>
                                      </p:stCondLst>
                                      <p:childTnLst>
                                        <p:animMotion origin="layout" path="M 1.66667E-6 0.00123 L 0.01337 0.03056 " pathEditMode="relative" rAng="0" ptsTypes="AA" p14:bounceEnd="5091">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100"/>
                                      </p:stCondLst>
                                      <p:childTnLst>
                                        <p:animMotion origin="layout" path="M 1.66667E-6 0.00123 L 0.01337 0.03056 " pathEditMode="relative" rAng="0" ptsTypes="AA">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stCondLst>
                                        <p:cond delay="0"/>
                                      </p:stCondLst>
                                      <p:childTnLst>
                                        <p:animRot by="3000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3900" y="3844151"/>
            <a:ext cx="7696199" cy="746899"/>
          </a:xfrm>
        </p:spPr>
        <p:txBody>
          <a:bodyPr anchor="b">
            <a:noAutofit/>
          </a:bodyPr>
          <a:lstStyle>
            <a:lvl1pPr>
              <a:defRPr sz="35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04375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543455"/>
            <a:ext cx="7696200" cy="1307154"/>
          </a:xfrm>
        </p:spPr>
        <p:txBody>
          <a:bodyPr>
            <a:normAutofit/>
          </a:bodyPr>
          <a:lstStyle>
            <a:lvl1pPr algn="ctr">
              <a:defRPr sz="4800"/>
            </a:lvl1pPr>
          </a:lstStyle>
          <a:p>
            <a:r>
              <a:rPr lang="en-US" dirty="0"/>
              <a:t>Click to edit Master title style</a:t>
            </a:r>
          </a:p>
        </p:txBody>
      </p:sp>
      <p:sp>
        <p:nvSpPr>
          <p:cNvPr id="2" name="Text Placeholder 3">
            <a:extLst>
              <a:ext uri="{FF2B5EF4-FFF2-40B4-BE49-F238E27FC236}">
                <a16:creationId xmlns:a16="http://schemas.microsoft.com/office/drawing/2014/main" id="{893BF9AB-B16E-A26A-BFF2-D1279E11B80C}"/>
              </a:ext>
            </a:extLst>
          </p:cNvPr>
          <p:cNvSpPr>
            <a:spLocks noGrp="1"/>
          </p:cNvSpPr>
          <p:nvPr>
            <p:ph type="body" sz="half" idx="2"/>
          </p:nvPr>
        </p:nvSpPr>
        <p:spPr>
          <a:xfrm>
            <a:off x="723900" y="2850609"/>
            <a:ext cx="7696200" cy="495705"/>
          </a:xfrm>
        </p:spPr>
        <p:txBody>
          <a:bodyPr>
            <a:normAutofit/>
          </a:bodyPr>
          <a:lstStyle>
            <a:lvl1pPr marL="0" indent="0" algn="ctr">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2758148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58" r:id="rId6"/>
    <p:sldLayoutId id="2147483671" r:id="rId7"/>
    <p:sldLayoutId id="2147483672" r:id="rId8"/>
    <p:sldLayoutId id="2147483659" r:id="rId9"/>
    <p:sldLayoutId id="2147483670" r:id="rId10"/>
    <p:sldLayoutId id="2147483675" r:id="rId11"/>
    <p:sldLayoutId id="2147483678"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685800" rtl="0" eaLnBrk="1" latinLnBrk="0" hangingPunct="1">
        <a:lnSpc>
          <a:spcPct val="90000"/>
        </a:lnSpc>
        <a:spcBef>
          <a:spcPct val="0"/>
        </a:spcBef>
        <a:buNone/>
        <a:defRPr sz="3500" kern="1200">
          <a:solidFill>
            <a:schemeClr val="tx1"/>
          </a:solidFill>
          <a:latin typeface="Staatliches"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6.png"/><Relationship Id="rId12"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orma&#10;&#10;Descripción generada automáticamente">
            <a:extLst>
              <a:ext uri="{FF2B5EF4-FFF2-40B4-BE49-F238E27FC236}">
                <a16:creationId xmlns:a16="http://schemas.microsoft.com/office/drawing/2014/main" id="{0616DF4A-2FFF-2C13-7E9C-4F919C3197DA}"/>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94891" y="3405721"/>
            <a:ext cx="2286955" cy="1134961"/>
          </a:xfrm>
          <a:prstGeom prst="rect">
            <a:avLst/>
          </a:prstGeom>
        </p:spPr>
      </p:pic>
      <p:pic>
        <p:nvPicPr>
          <p:cNvPr id="5" name="Imagen 4" descr="Imagen que contiene electrónica, cd, computadora&#10;&#10;Descripción generada automáticamente">
            <a:extLst>
              <a:ext uri="{FF2B5EF4-FFF2-40B4-BE49-F238E27FC236}">
                <a16:creationId xmlns:a16="http://schemas.microsoft.com/office/drawing/2014/main" id="{B33848EC-A231-1995-0AA4-F7B721A2404F}"/>
              </a:ext>
            </a:extLst>
          </p:cNvPr>
          <p:cNvPicPr>
            <a:picLocks noChangeAspect="1"/>
          </p:cNvPicPr>
          <p:nvPr/>
        </p:nvPicPr>
        <p:blipFill rotWithShape="1">
          <a:blip r:embed="rId4">
            <a:extLst>
              <a:ext uri="{28A0092B-C50C-407E-A947-70E740481C1C}">
                <a14:useLocalDpi xmlns:a14="http://schemas.microsoft.com/office/drawing/2010/main" val="0"/>
              </a:ext>
            </a:extLst>
          </a:blip>
          <a:srcRect l="41564" t="-1" r="13066" b="2056"/>
          <a:stretch/>
        </p:blipFill>
        <p:spPr>
          <a:xfrm>
            <a:off x="-403665" y="2125543"/>
            <a:ext cx="2553002" cy="3100153"/>
          </a:xfrm>
          <a:prstGeom prst="rect">
            <a:avLst/>
          </a:prstGeom>
        </p:spPr>
      </p:pic>
      <p:grpSp>
        <p:nvGrpSpPr>
          <p:cNvPr id="27" name="Grupo 26">
            <a:extLst>
              <a:ext uri="{FF2B5EF4-FFF2-40B4-BE49-F238E27FC236}">
                <a16:creationId xmlns:a16="http://schemas.microsoft.com/office/drawing/2014/main" id="{0252CE12-3B36-12AF-BC31-EECE72395B89}"/>
              </a:ext>
            </a:extLst>
          </p:cNvPr>
          <p:cNvGrpSpPr/>
          <p:nvPr/>
        </p:nvGrpSpPr>
        <p:grpSpPr>
          <a:xfrm>
            <a:off x="1394737" y="552451"/>
            <a:ext cx="6221780" cy="3538714"/>
            <a:chOff x="1217515" y="451653"/>
            <a:chExt cx="6576224" cy="3740309"/>
          </a:xfrm>
        </p:grpSpPr>
        <p:sp>
          <p:nvSpPr>
            <p:cNvPr id="12" name="Rectángulo 11">
              <a:extLst>
                <a:ext uri="{FF2B5EF4-FFF2-40B4-BE49-F238E27FC236}">
                  <a16:creationId xmlns:a16="http://schemas.microsoft.com/office/drawing/2014/main" id="{1A55D6E9-C2A1-7AC4-CFE8-517A0B47B1E3}"/>
                </a:ext>
              </a:extLst>
            </p:cNvPr>
            <p:cNvSpPr/>
            <p:nvPr/>
          </p:nvSpPr>
          <p:spPr>
            <a:xfrm>
              <a:off x="7708161" y="2528961"/>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509F50E8-8908-9D49-CF25-75AA9E31E354}"/>
                </a:ext>
              </a:extLst>
            </p:cNvPr>
            <p:cNvSpPr/>
            <p:nvPr/>
          </p:nvSpPr>
          <p:spPr>
            <a:xfrm>
              <a:off x="7092436" y="1245289"/>
              <a:ext cx="108243" cy="108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D76080A4-25C7-3DBE-F73F-160910291B56}"/>
                </a:ext>
              </a:extLst>
            </p:cNvPr>
            <p:cNvSpPr/>
            <p:nvPr/>
          </p:nvSpPr>
          <p:spPr>
            <a:xfrm>
              <a:off x="6571806" y="4032800"/>
              <a:ext cx="159162" cy="15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E4D46114-2E67-E3A5-A6FC-59CE6B7A57FD}"/>
                </a:ext>
              </a:extLst>
            </p:cNvPr>
            <p:cNvSpPr/>
            <p:nvPr/>
          </p:nvSpPr>
          <p:spPr>
            <a:xfrm>
              <a:off x="1217515" y="2357327"/>
              <a:ext cx="93867" cy="938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Elipse 23">
              <a:extLst>
                <a:ext uri="{FF2B5EF4-FFF2-40B4-BE49-F238E27FC236}">
                  <a16:creationId xmlns:a16="http://schemas.microsoft.com/office/drawing/2014/main" id="{B4D9B40B-F94C-9D00-0511-4B0E931BD7A2}"/>
                </a:ext>
              </a:extLst>
            </p:cNvPr>
            <p:cNvSpPr/>
            <p:nvPr/>
          </p:nvSpPr>
          <p:spPr>
            <a:xfrm>
              <a:off x="1874240" y="451653"/>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F341BF1A-72C5-837F-B2EA-F87553846C24}"/>
                </a:ext>
              </a:extLst>
            </p:cNvPr>
            <p:cNvSpPr/>
            <p:nvPr/>
          </p:nvSpPr>
          <p:spPr>
            <a:xfrm>
              <a:off x="7460195" y="322021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6" name="Imagen 5" descr="Patrón de fondo&#10;&#10;Descripción generada automáticamente con confianza baja">
            <a:extLst>
              <a:ext uri="{FF2B5EF4-FFF2-40B4-BE49-F238E27FC236}">
                <a16:creationId xmlns:a16="http://schemas.microsoft.com/office/drawing/2014/main" id="{2C9551F7-1CC2-17DA-E795-426C995C9BA4}"/>
              </a:ext>
            </a:extLst>
          </p:cNvPr>
          <p:cNvPicPr>
            <a:picLocks noChangeAspect="1"/>
          </p:cNvPicPr>
          <p:nvPr/>
        </p:nvPicPr>
        <p:blipFill rotWithShape="1">
          <a:blip r:embed="rId5">
            <a:extLst>
              <a:ext uri="{28A0092B-C50C-407E-A947-70E740481C1C}">
                <a14:useLocalDpi xmlns:a14="http://schemas.microsoft.com/office/drawing/2010/main" val="0"/>
              </a:ext>
            </a:extLst>
          </a:blip>
          <a:srcRect l="25460" t="16723" r="2754" b="16297"/>
          <a:stretch/>
        </p:blipFill>
        <p:spPr>
          <a:xfrm>
            <a:off x="-278361" y="3485385"/>
            <a:ext cx="3276213" cy="1719481"/>
          </a:xfrm>
          <a:prstGeom prst="rect">
            <a:avLst/>
          </a:prstGeom>
        </p:spPr>
      </p:pic>
      <p:pic>
        <p:nvPicPr>
          <p:cNvPr id="7" name="Imagen 6" descr="Icono&#10;&#10;Descripción generada automáticamente">
            <a:extLst>
              <a:ext uri="{FF2B5EF4-FFF2-40B4-BE49-F238E27FC236}">
                <a16:creationId xmlns:a16="http://schemas.microsoft.com/office/drawing/2014/main" id="{FBB2D7DD-F93E-8C14-FD55-F8D608F6BC80}"/>
              </a:ext>
            </a:extLst>
          </p:cNvPr>
          <p:cNvPicPr>
            <a:picLocks noChangeAspect="1"/>
          </p:cNvPicPr>
          <p:nvPr/>
        </p:nvPicPr>
        <p:blipFill rotWithShape="1">
          <a:blip r:embed="rId6">
            <a:extLst>
              <a:ext uri="{28A0092B-C50C-407E-A947-70E740481C1C}">
                <a14:useLocalDpi xmlns:a14="http://schemas.microsoft.com/office/drawing/2010/main" val="0"/>
              </a:ext>
            </a:extLst>
          </a:blip>
          <a:srcRect l="43698" t="24065" r="2121" b="29834"/>
          <a:stretch/>
        </p:blipFill>
        <p:spPr>
          <a:xfrm>
            <a:off x="-278360" y="4334470"/>
            <a:ext cx="2023578" cy="968518"/>
          </a:xfrm>
          <a:prstGeom prst="rect">
            <a:avLst/>
          </a:prstGeom>
        </p:spPr>
      </p:pic>
      <p:pic>
        <p:nvPicPr>
          <p:cNvPr id="8" name="Imagen 7" descr="Un dibujo de un animal&#10;&#10;Descripción generada automáticamente con confianza baja">
            <a:extLst>
              <a:ext uri="{FF2B5EF4-FFF2-40B4-BE49-F238E27FC236}">
                <a16:creationId xmlns:a16="http://schemas.microsoft.com/office/drawing/2014/main" id="{36DE4F0E-359C-8659-9F6A-E7FB60FA61C1}"/>
              </a:ext>
            </a:extLst>
          </p:cNvPr>
          <p:cNvPicPr>
            <a:picLocks noChangeAspect="1"/>
          </p:cNvPicPr>
          <p:nvPr/>
        </p:nvPicPr>
        <p:blipFill rotWithShape="1">
          <a:blip r:embed="rId7">
            <a:extLst>
              <a:ext uri="{28A0092B-C50C-407E-A947-70E740481C1C}">
                <a14:useLocalDpi xmlns:a14="http://schemas.microsoft.com/office/drawing/2010/main" val="0"/>
              </a:ext>
            </a:extLst>
          </a:blip>
          <a:srcRect l="1080" t="20768" r="52157" b="16265"/>
          <a:stretch/>
        </p:blipFill>
        <p:spPr>
          <a:xfrm>
            <a:off x="5241272" y="2218713"/>
            <a:ext cx="4093228" cy="3100152"/>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A2D65546-0E04-829A-2C66-1EFA7456FC6E}"/>
              </a:ext>
            </a:extLst>
          </p:cNvPr>
          <p:cNvPicPr>
            <a:picLocks noChangeAspect="1"/>
          </p:cNvPicPr>
          <p:nvPr/>
        </p:nvPicPr>
        <p:blipFill rotWithShape="1">
          <a:blip r:embed="rId8">
            <a:extLst>
              <a:ext uri="{28A0092B-C50C-407E-A947-70E740481C1C}">
                <a14:useLocalDpi xmlns:a14="http://schemas.microsoft.com/office/drawing/2010/main" val="0"/>
              </a:ext>
            </a:extLst>
          </a:blip>
          <a:srcRect l="25743" t="3625" r="32257" b="25757"/>
          <a:stretch/>
        </p:blipFill>
        <p:spPr>
          <a:xfrm>
            <a:off x="7182577" y="3375447"/>
            <a:ext cx="2239784" cy="2118417"/>
          </a:xfrm>
          <a:prstGeom prst="rect">
            <a:avLst/>
          </a:prstGeom>
        </p:spPr>
      </p:pic>
      <p:pic>
        <p:nvPicPr>
          <p:cNvPr id="10" name="Imagen 9" descr="Icono&#10;&#10;Descripción generada automáticamente">
            <a:extLst>
              <a:ext uri="{FF2B5EF4-FFF2-40B4-BE49-F238E27FC236}">
                <a16:creationId xmlns:a16="http://schemas.microsoft.com/office/drawing/2014/main" id="{120EC8C9-E192-543B-41C9-9EE6E8E2567C}"/>
              </a:ext>
            </a:extLst>
          </p:cNvPr>
          <p:cNvPicPr>
            <a:picLocks noChangeAspect="1"/>
          </p:cNvPicPr>
          <p:nvPr/>
        </p:nvPicPr>
        <p:blipFill rotWithShape="1">
          <a:blip r:embed="rId9">
            <a:extLst>
              <a:ext uri="{28A0092B-C50C-407E-A947-70E740481C1C}">
                <a14:useLocalDpi xmlns:a14="http://schemas.microsoft.com/office/drawing/2010/main" val="0"/>
              </a:ext>
            </a:extLst>
          </a:blip>
          <a:srcRect l="1742" t="25327" r="75928" b="24553"/>
          <a:stretch/>
        </p:blipFill>
        <p:spPr>
          <a:xfrm>
            <a:off x="8292693" y="3830850"/>
            <a:ext cx="1129668" cy="1426196"/>
          </a:xfrm>
          <a:prstGeom prst="rect">
            <a:avLst/>
          </a:prstGeom>
        </p:spPr>
      </p:pic>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1642936" y="1117190"/>
            <a:ext cx="5806440" cy="2848865"/>
          </a:xfrm>
        </p:spPr>
        <p:txBody>
          <a:bodyPr anchor="b"/>
          <a:lstStyle/>
          <a:p>
            <a:pPr>
              <a:lnSpc>
                <a:spcPct val="80000"/>
              </a:lnSpc>
            </a:pPr>
            <a:r>
              <a:rPr lang="en-US" sz="8000" b="1" u="sng" dirty="0"/>
              <a:t>E-commerce Website</a:t>
            </a:r>
            <a:br>
              <a:rPr lang="en-US" b="1" dirty="0"/>
            </a:br>
            <a:endParaRPr lang="en-US" sz="4000" dirty="0"/>
          </a:p>
        </p:txBody>
      </p:sp>
      <p:pic>
        <p:nvPicPr>
          <p:cNvPr id="15" name="Imagen 14" descr="Forma&#10;&#10;Descripción generada automáticamente">
            <a:extLst>
              <a:ext uri="{FF2B5EF4-FFF2-40B4-BE49-F238E27FC236}">
                <a16:creationId xmlns:a16="http://schemas.microsoft.com/office/drawing/2014/main" id="{2E0AF15B-946B-E61F-27E1-33F2B2A38248}"/>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8202470" y="1179535"/>
            <a:ext cx="1097627" cy="544726"/>
          </a:xfrm>
          <a:prstGeom prst="rect">
            <a:avLst/>
          </a:prstGeom>
        </p:spPr>
      </p:pic>
      <p:pic>
        <p:nvPicPr>
          <p:cNvPr id="19" name="Imagen 18" descr="Logotipo&#10;&#10;Descripción generada automáticamente">
            <a:extLst>
              <a:ext uri="{FF2B5EF4-FFF2-40B4-BE49-F238E27FC236}">
                <a16:creationId xmlns:a16="http://schemas.microsoft.com/office/drawing/2014/main" id="{A6C64AD8-0DB0-2832-F1C1-35805C11EF38}"/>
              </a:ext>
            </a:extLst>
          </p:cNvPr>
          <p:cNvPicPr>
            <a:picLocks noChangeAspect="1"/>
          </p:cNvPicPr>
          <p:nvPr/>
        </p:nvPicPr>
        <p:blipFill rotWithShape="1">
          <a:blip r:embed="rId10">
            <a:extLst>
              <a:ext uri="{28A0092B-C50C-407E-A947-70E740481C1C}">
                <a14:useLocalDpi xmlns:a14="http://schemas.microsoft.com/office/drawing/2010/main" val="0"/>
              </a:ext>
            </a:extLst>
          </a:blip>
          <a:srcRect l="28151" t="7067" r="23582" b="7841"/>
          <a:stretch/>
        </p:blipFill>
        <p:spPr>
          <a:xfrm>
            <a:off x="-1262910" y="-1437473"/>
            <a:ext cx="2759858" cy="2736884"/>
          </a:xfrm>
          <a:prstGeom prst="rect">
            <a:avLst/>
          </a:prstGeom>
        </p:spPr>
      </p:pic>
      <p:pic>
        <p:nvPicPr>
          <p:cNvPr id="21" name="Imagen 20" descr="Imagen que contiene Forma&#10;&#10;Descripción generada automáticamente">
            <a:extLst>
              <a:ext uri="{FF2B5EF4-FFF2-40B4-BE49-F238E27FC236}">
                <a16:creationId xmlns:a16="http://schemas.microsoft.com/office/drawing/2014/main" id="{632DD628-04C5-CA87-E1EE-559AE69DA893}"/>
              </a:ext>
            </a:extLst>
          </p:cNvPr>
          <p:cNvPicPr>
            <a:picLocks noChangeAspect="1"/>
          </p:cNvPicPr>
          <p:nvPr/>
        </p:nvPicPr>
        <p:blipFill rotWithShape="1">
          <a:blip r:embed="rId11">
            <a:extLst>
              <a:ext uri="{28A0092B-C50C-407E-A947-70E740481C1C}">
                <a14:useLocalDpi xmlns:a14="http://schemas.microsoft.com/office/drawing/2010/main" val="0"/>
              </a:ext>
            </a:extLst>
          </a:blip>
          <a:srcRect l="26800" t="4583" r="22933" b="6607"/>
          <a:stretch/>
        </p:blipFill>
        <p:spPr>
          <a:xfrm>
            <a:off x="6651387" y="-1303255"/>
            <a:ext cx="1835802" cy="1824428"/>
          </a:xfrm>
          <a:prstGeom prst="rect">
            <a:avLst/>
          </a:prstGeom>
        </p:spPr>
      </p:pic>
      <p:pic>
        <p:nvPicPr>
          <p:cNvPr id="23" name="Imagen 22" descr="Imagen que contiene luz, lámpara&#10;&#10;Descripción generada automáticamente">
            <a:extLst>
              <a:ext uri="{FF2B5EF4-FFF2-40B4-BE49-F238E27FC236}">
                <a16:creationId xmlns:a16="http://schemas.microsoft.com/office/drawing/2014/main" id="{DD46D984-9223-3367-6904-B3BCA1FAFDC4}"/>
              </a:ext>
            </a:extLst>
          </p:cNvPr>
          <p:cNvPicPr>
            <a:picLocks noChangeAspect="1"/>
          </p:cNvPicPr>
          <p:nvPr/>
        </p:nvPicPr>
        <p:blipFill rotWithShape="1">
          <a:blip r:embed="rId12">
            <a:extLst>
              <a:ext uri="{28A0092B-C50C-407E-A947-70E740481C1C}">
                <a14:useLocalDpi xmlns:a14="http://schemas.microsoft.com/office/drawing/2010/main" val="0"/>
              </a:ext>
            </a:extLst>
          </a:blip>
          <a:srcRect l="24850" t="6158" r="23333" b="5607"/>
          <a:stretch/>
        </p:blipFill>
        <p:spPr>
          <a:xfrm>
            <a:off x="671495" y="1353532"/>
            <a:ext cx="471505" cy="451627"/>
          </a:xfrm>
          <a:prstGeom prst="rect">
            <a:avLst/>
          </a:prstGeom>
        </p:spPr>
      </p:pic>
      <p:pic>
        <p:nvPicPr>
          <p:cNvPr id="44" name="Imagen 43" descr="Icono&#10;&#10;Descripción generada automáticamente">
            <a:extLst>
              <a:ext uri="{FF2B5EF4-FFF2-40B4-BE49-F238E27FC236}">
                <a16:creationId xmlns:a16="http://schemas.microsoft.com/office/drawing/2014/main" id="{EEEBC7D9-ECC0-D71D-C3CB-0DE8581C005B}"/>
              </a:ext>
            </a:extLst>
          </p:cNvPr>
          <p:cNvPicPr>
            <a:picLocks noChangeAspect="1"/>
          </p:cNvPicPr>
          <p:nvPr/>
        </p:nvPicPr>
        <p:blipFill rotWithShape="1">
          <a:blip r:embed="rId13">
            <a:extLst>
              <a:ext uri="{28A0092B-C50C-407E-A947-70E740481C1C}">
                <a14:useLocalDpi xmlns:a14="http://schemas.microsoft.com/office/drawing/2010/main" val="0"/>
              </a:ext>
            </a:extLst>
          </a:blip>
          <a:srcRect l="4400" t="8232" r="2400" b="10923"/>
          <a:stretch/>
        </p:blipFill>
        <p:spPr>
          <a:xfrm>
            <a:off x="736095" y="4533677"/>
            <a:ext cx="1550866" cy="756713"/>
          </a:xfrm>
          <a:prstGeom prst="rect">
            <a:avLst/>
          </a:prstGeom>
        </p:spPr>
      </p:pic>
      <p:pic>
        <p:nvPicPr>
          <p:cNvPr id="54" name="Imagen 53" descr="Círculo&#10;&#10;Descripción generada automáticamente">
            <a:extLst>
              <a:ext uri="{FF2B5EF4-FFF2-40B4-BE49-F238E27FC236}">
                <a16:creationId xmlns:a16="http://schemas.microsoft.com/office/drawing/2014/main" id="{F11A0CF4-010E-A5AB-9200-827BEFFCAB79}"/>
              </a:ext>
            </a:extLst>
          </p:cNvPr>
          <p:cNvPicPr>
            <a:picLocks noChangeAspect="1"/>
          </p:cNvPicPr>
          <p:nvPr/>
        </p:nvPicPr>
        <p:blipFill rotWithShape="1">
          <a:blip r:embed="rId14">
            <a:extLst>
              <a:ext uri="{28A0092B-C50C-407E-A947-70E740481C1C}">
                <a14:useLocalDpi xmlns:a14="http://schemas.microsoft.com/office/drawing/2010/main" val="0"/>
              </a:ext>
            </a:extLst>
          </a:blip>
          <a:srcRect l="26300" t="6535" r="24866" b="6900"/>
          <a:stretch/>
        </p:blipFill>
        <p:spPr>
          <a:xfrm>
            <a:off x="6949405" y="3605748"/>
            <a:ext cx="801545" cy="799242"/>
          </a:xfrm>
          <a:prstGeom prst="rect">
            <a:avLst/>
          </a:prstGeom>
        </p:spPr>
      </p:pic>
      <p:sp>
        <p:nvSpPr>
          <p:cNvPr id="11" name="TextBox 10"/>
          <p:cNvSpPr txBox="1"/>
          <p:nvPr/>
        </p:nvSpPr>
        <p:spPr>
          <a:xfrm>
            <a:off x="2863818" y="3464555"/>
            <a:ext cx="3241084" cy="1754326"/>
          </a:xfrm>
          <a:prstGeom prst="rect">
            <a:avLst/>
          </a:prstGeom>
          <a:noFill/>
        </p:spPr>
        <p:txBody>
          <a:bodyPr wrap="square" rtlCol="0">
            <a:spAutoFit/>
          </a:bodyPr>
          <a:lstStyle/>
          <a:p>
            <a:r>
              <a:rPr lang="en-US" dirty="0"/>
              <a:t>Made by- Rushil </a:t>
            </a:r>
            <a:r>
              <a:rPr lang="en-US" dirty="0" err="1"/>
              <a:t>Adkane</a:t>
            </a:r>
            <a:r>
              <a:rPr lang="en-US" dirty="0"/>
              <a:t> (RA2211026010260)</a:t>
            </a:r>
          </a:p>
          <a:p>
            <a:r>
              <a:rPr lang="en-US" dirty="0" err="1"/>
              <a:t>Rudraksh</a:t>
            </a:r>
            <a:r>
              <a:rPr lang="en-US" dirty="0"/>
              <a:t> Agarwal (RA2211026010274)</a:t>
            </a:r>
          </a:p>
          <a:p>
            <a:r>
              <a:rPr lang="en-US" dirty="0"/>
              <a:t>Dev </a:t>
            </a:r>
            <a:r>
              <a:rPr lang="en-US" dirty="0" err="1"/>
              <a:t>Lodhia</a:t>
            </a:r>
            <a:r>
              <a:rPr lang="en-US" dirty="0"/>
              <a:t> (RA2211026010276)</a:t>
            </a:r>
          </a:p>
          <a:p>
            <a:endParaRPr lang="en-US" dirty="0"/>
          </a:p>
        </p:txBody>
      </p:sp>
    </p:spTree>
    <p:extLst>
      <p:ext uri="{BB962C8B-B14F-4D97-AF65-F5344CB8AC3E}">
        <p14:creationId xmlns:p14="http://schemas.microsoft.com/office/powerpoint/2010/main" val="41224272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14:presetBounceEnd="22000">
                                      <p:stCondLst>
                                        <p:cond delay="0"/>
                                      </p:stCondLst>
                                      <p:childTnLst>
                                        <p:animScale p14:bounceEnd="22000">
                                          <p:cBhvr>
                                            <p:cTn id="16" dur="6000" fill="hold"/>
                                            <p:tgtEl>
                                              <p:spTgt spid="27"/>
                                            </p:tgtEl>
                                          </p:cBhvr>
                                          <p:by x="105000" y="105000"/>
                                        </p:animScale>
                                      </p:childTnLst>
                                    </p:cTn>
                                  </p:par>
                                  <p:par>
                                    <p:cTn id="17" presetID="42" presetClass="path" presetSubtype="0" repeatCount="indefinite" accel="3636" autoRev="1" fill="hold" nodeType="withEffect" p14:presetBounceEnd="5091">
                                      <p:stCondLst>
                                        <p:cond delay="100"/>
                                      </p:stCondLst>
                                      <p:childTnLst>
                                        <p:animMotion origin="layout" path="M 1.38889E-6 0.00123 L 0.01337 0.03055 " pathEditMode="relative" rAng="0" ptsTypes="AA" p14:bounceEnd="5091">
                                          <p:cBhvr>
                                            <p:cTn id="18" dur="6750" fill="hold"/>
                                            <p:tgtEl>
                                              <p:spTgt spid="8"/>
                                            </p:tgtEl>
                                            <p:attrNameLst>
                                              <p:attrName>ppt_x</p:attrName>
                                              <p:attrName>ppt_y</p:attrName>
                                            </p:attrNameLst>
                                          </p:cBhvr>
                                          <p:rCtr x="660" y="1451"/>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3500" fill="hold"/>
                                            <p:tgtEl>
                                              <p:spTgt spid="8"/>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2.5E-6 0.00123 L 0.01337 0.03055 " pathEditMode="relative" rAng="0" ptsTypes="AA" p14:bounceEnd="5091">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14:presetBounceEnd="3500">
                                      <p:stCondLst>
                                        <p:cond delay="0"/>
                                      </p:stCondLst>
                                      <p:childTnLst>
                                        <p:animRot by="300000" p14:bounceEnd="35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14:presetBounceEnd="3500">
                                      <p:stCondLst>
                                        <p:cond delay="0"/>
                                      </p:stCondLst>
                                      <p:childTnLst>
                                        <p:animRot by="300000" p14:bounceEnd="35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14:presetBounceEnd="3500">
                                      <p:stCondLst>
                                        <p:cond delay="0"/>
                                      </p:stCondLst>
                                      <p:childTnLst>
                                        <p:animRot by="300000" p14:bounceEnd="35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8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6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stCondLst>
                                        <p:cond delay="0"/>
                                      </p:stCondLst>
                                      <p:childTnLst>
                                        <p:animScale>
                                          <p:cBhvr>
                                            <p:cTn id="16" dur="6000" fill="hold"/>
                                            <p:tgtEl>
                                              <p:spTgt spid="27"/>
                                            </p:tgtEl>
                                          </p:cBhvr>
                                          <p:by x="105000" y="105000"/>
                                        </p:animScale>
                                      </p:childTnLst>
                                    </p:cTn>
                                  </p:par>
                                  <p:par>
                                    <p:cTn id="17" presetID="42" presetClass="path" presetSubtype="0" repeatCount="indefinite" accel="3636" autoRev="1" fill="hold" nodeType="withEffect">
                                      <p:stCondLst>
                                        <p:cond delay="100"/>
                                      </p:stCondLst>
                                      <p:childTnLst>
                                        <p:animMotion origin="layout" path="M 1.38889E-6 0.00123 L 0.01337 0.03055 " pathEditMode="relative" rAng="0" ptsTypes="AA">
                                          <p:cBhvr>
                                            <p:cTn id="18" dur="6750" fill="hold"/>
                                            <p:tgtEl>
                                              <p:spTgt spid="8"/>
                                            </p:tgtEl>
                                            <p:attrNameLst>
                                              <p:attrName>ppt_x</p:attrName>
                                              <p:attrName>ppt_y</p:attrName>
                                            </p:attrNameLst>
                                          </p:cBhvr>
                                          <p:rCtr x="660" y="1451"/>
                                        </p:animMotion>
                                      </p:childTnLst>
                                    </p:cTn>
                                  </p:par>
                                  <p:par>
                                    <p:cTn id="19" presetID="8" presetClass="emph" presetSubtype="0" repeatCount="indefinite" accel="2500" autoRev="1" fill="hold" nodeType="withEffect">
                                      <p:stCondLst>
                                        <p:cond delay="0"/>
                                      </p:stCondLst>
                                      <p:childTnLst>
                                        <p:animRot by="300000">
                                          <p:cBhvr>
                                            <p:cTn id="20" dur="3500" fill="hold"/>
                                            <p:tgtEl>
                                              <p:spTgt spid="8"/>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2.5E-6 0.00123 L 0.01337 0.03055 " pathEditMode="relative" rAng="0" ptsTypes="AA">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stCondLst>
                                        <p:cond delay="0"/>
                                      </p:stCondLst>
                                      <p:childTnLst>
                                        <p:animRot by="3000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stCondLst>
                                        <p:cond delay="0"/>
                                      </p:stCondLst>
                                      <p:childTnLst>
                                        <p:animRot by="3000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stCondLst>
                                        <p:cond delay="0"/>
                                      </p:stCondLst>
                                      <p:childTnLst>
                                        <p:animRot by="3000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stCondLst>
                                        <p:cond delay="0"/>
                                      </p:stCondLst>
                                      <p:childTnLst>
                                        <p:animRot by="3000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8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6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a:extLst>
              <a:ext uri="{FF2B5EF4-FFF2-40B4-BE49-F238E27FC236}">
                <a16:creationId xmlns:a16="http://schemas.microsoft.com/office/drawing/2014/main" id="{F2C40DD3-0FB4-7083-371E-27079241DAC3}"/>
              </a:ext>
            </a:extLst>
          </p:cNvPr>
          <p:cNvPicPr>
            <a:picLocks noChangeAspect="1"/>
          </p:cNvPicPr>
          <p:nvPr/>
        </p:nvPicPr>
        <p:blipFill rotWithShape="1">
          <a:blip r:embed="rId2">
            <a:extLst>
              <a:ext uri="{28A0092B-C50C-407E-A947-70E740481C1C}">
                <a14:useLocalDpi xmlns:a14="http://schemas.microsoft.com/office/drawing/2010/main" val="0"/>
              </a:ext>
            </a:extLst>
          </a:blip>
          <a:srcRect l="6338" t="11190" r="47314" b="12346"/>
          <a:stretch/>
        </p:blipFill>
        <p:spPr>
          <a:xfrm>
            <a:off x="7920953" y="2717322"/>
            <a:ext cx="1223046" cy="1134961"/>
          </a:xfrm>
          <a:prstGeom prst="rect">
            <a:avLst/>
          </a:prstGeom>
        </p:spPr>
      </p:pic>
      <p:pic>
        <p:nvPicPr>
          <p:cNvPr id="3" name="Imagen 2" descr="Patrón de fondo&#10;&#10;Descripción generada automáticamente con confianza baja">
            <a:extLst>
              <a:ext uri="{FF2B5EF4-FFF2-40B4-BE49-F238E27FC236}">
                <a16:creationId xmlns:a16="http://schemas.microsoft.com/office/drawing/2014/main" id="{78444BCE-AC51-0EBF-1E27-A44A5DE82FC9}"/>
              </a:ext>
            </a:extLst>
          </p:cNvPr>
          <p:cNvPicPr>
            <a:picLocks noChangeAspect="1"/>
          </p:cNvPicPr>
          <p:nvPr/>
        </p:nvPicPr>
        <p:blipFill rotWithShape="1">
          <a:blip r:embed="rId3">
            <a:extLst>
              <a:ext uri="{28A0092B-C50C-407E-A947-70E740481C1C}">
                <a14:useLocalDpi xmlns:a14="http://schemas.microsoft.com/office/drawing/2010/main" val="0"/>
              </a:ext>
            </a:extLst>
          </a:blip>
          <a:srcRect l="25298" t="16723" r="2754" b="16966"/>
          <a:stretch/>
        </p:blipFill>
        <p:spPr>
          <a:xfrm flipV="1">
            <a:off x="-171449" y="-68580"/>
            <a:ext cx="3283602" cy="1702336"/>
          </a:xfrm>
          <a:prstGeom prst="rect">
            <a:avLst/>
          </a:prstGeom>
        </p:spPr>
      </p:pic>
      <p:pic>
        <p:nvPicPr>
          <p:cNvPr id="6" name="Imagen 5" descr="Icono&#10;&#10;Descripción generada automáticamente">
            <a:extLst>
              <a:ext uri="{FF2B5EF4-FFF2-40B4-BE49-F238E27FC236}">
                <a16:creationId xmlns:a16="http://schemas.microsoft.com/office/drawing/2014/main" id="{FC5252B5-042A-050D-A4A9-CE2C7BFE6231}"/>
              </a:ext>
            </a:extLst>
          </p:cNvPr>
          <p:cNvPicPr>
            <a:picLocks noChangeAspect="1"/>
          </p:cNvPicPr>
          <p:nvPr/>
        </p:nvPicPr>
        <p:blipFill rotWithShape="1">
          <a:blip r:embed="rId4">
            <a:extLst>
              <a:ext uri="{28A0092B-C50C-407E-A947-70E740481C1C}">
                <a14:useLocalDpi xmlns:a14="http://schemas.microsoft.com/office/drawing/2010/main" val="0"/>
              </a:ext>
            </a:extLst>
          </a:blip>
          <a:srcRect l="48803" t="24065" r="2121" b="27656"/>
          <a:stretch/>
        </p:blipFill>
        <p:spPr>
          <a:xfrm flipV="1">
            <a:off x="-156282" y="-215983"/>
            <a:ext cx="1832919" cy="1014256"/>
          </a:xfrm>
          <a:prstGeom prst="rect">
            <a:avLst/>
          </a:prstGeom>
        </p:spPr>
      </p:pic>
      <p:pic>
        <p:nvPicPr>
          <p:cNvPr id="7" name="Imagen 6" descr="Un dibujo de un animal&#10;&#10;Descripción generada automáticamente con confianza baja">
            <a:extLst>
              <a:ext uri="{FF2B5EF4-FFF2-40B4-BE49-F238E27FC236}">
                <a16:creationId xmlns:a16="http://schemas.microsoft.com/office/drawing/2014/main" id="{5EACE198-8088-997F-FD46-02F8E53370E2}"/>
              </a:ext>
            </a:extLst>
          </p:cNvPr>
          <p:cNvPicPr>
            <a:picLocks noChangeAspect="1"/>
          </p:cNvPicPr>
          <p:nvPr/>
        </p:nvPicPr>
        <p:blipFill rotWithShape="1">
          <a:blip r:embed="rId5">
            <a:extLst>
              <a:ext uri="{28A0092B-C50C-407E-A947-70E740481C1C}">
                <a14:useLocalDpi xmlns:a14="http://schemas.microsoft.com/office/drawing/2010/main" val="0"/>
              </a:ext>
            </a:extLst>
          </a:blip>
          <a:srcRect l="1079" t="39961" r="62780" b="21464"/>
          <a:stretch/>
        </p:blipFill>
        <p:spPr>
          <a:xfrm>
            <a:off x="5980573" y="3324297"/>
            <a:ext cx="3163425" cy="1899213"/>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B5CD2A73-C90A-A1B8-BED4-05152A691587}"/>
              </a:ext>
            </a:extLst>
          </p:cNvPr>
          <p:cNvPicPr>
            <a:picLocks noChangeAspect="1"/>
          </p:cNvPicPr>
          <p:nvPr/>
        </p:nvPicPr>
        <p:blipFill rotWithShape="1">
          <a:blip r:embed="rId6">
            <a:extLst>
              <a:ext uri="{28A0092B-C50C-407E-A947-70E740481C1C}">
                <a14:useLocalDpi xmlns:a14="http://schemas.microsoft.com/office/drawing/2010/main" val="0"/>
              </a:ext>
            </a:extLst>
          </a:blip>
          <a:srcRect t="3625" r="53804" b="34414"/>
          <a:stretch/>
        </p:blipFill>
        <p:spPr>
          <a:xfrm>
            <a:off x="6752508" y="3284803"/>
            <a:ext cx="2463658" cy="1858697"/>
          </a:xfrm>
          <a:prstGeom prst="rect">
            <a:avLst/>
          </a:prstGeom>
        </p:spPr>
      </p:pic>
      <p:pic>
        <p:nvPicPr>
          <p:cNvPr id="15" name="Imagen 14" descr="Imagen que contiene Gráfico circular&#10;&#10;Descripción generada automáticamente">
            <a:extLst>
              <a:ext uri="{FF2B5EF4-FFF2-40B4-BE49-F238E27FC236}">
                <a16:creationId xmlns:a16="http://schemas.microsoft.com/office/drawing/2014/main" id="{41E0F4B5-83D5-81F9-D16E-BFEC6113F8CD}"/>
              </a:ext>
            </a:extLst>
          </p:cNvPr>
          <p:cNvPicPr>
            <a:picLocks noChangeAspect="1"/>
          </p:cNvPicPr>
          <p:nvPr/>
        </p:nvPicPr>
        <p:blipFill rotWithShape="1">
          <a:blip r:embed="rId7">
            <a:extLst>
              <a:ext uri="{28A0092B-C50C-407E-A947-70E740481C1C}">
                <a14:useLocalDpi xmlns:a14="http://schemas.microsoft.com/office/drawing/2010/main" val="0"/>
              </a:ext>
            </a:extLst>
          </a:blip>
          <a:srcRect l="7850" t="14258" r="3883" b="15917"/>
          <a:stretch/>
        </p:blipFill>
        <p:spPr>
          <a:xfrm rot="17969043">
            <a:off x="-789033" y="3688811"/>
            <a:ext cx="2477967" cy="1102610"/>
          </a:xfrm>
          <a:prstGeom prst="rect">
            <a:avLst/>
          </a:prstGeom>
        </p:spPr>
      </p:pic>
      <p:pic>
        <p:nvPicPr>
          <p:cNvPr id="17" name="Imagen 16" descr="Círculo&#10;&#10;Descripción generada automáticamente">
            <a:extLst>
              <a:ext uri="{FF2B5EF4-FFF2-40B4-BE49-F238E27FC236}">
                <a16:creationId xmlns:a16="http://schemas.microsoft.com/office/drawing/2014/main" id="{80D10D1F-A34B-F59E-0925-BDA9E197E11F}"/>
              </a:ext>
            </a:extLst>
          </p:cNvPr>
          <p:cNvPicPr>
            <a:picLocks noChangeAspect="1"/>
          </p:cNvPicPr>
          <p:nvPr/>
        </p:nvPicPr>
        <p:blipFill rotWithShape="1">
          <a:blip r:embed="rId8">
            <a:extLst>
              <a:ext uri="{28A0092B-C50C-407E-A947-70E740481C1C}">
                <a14:useLocalDpi xmlns:a14="http://schemas.microsoft.com/office/drawing/2010/main" val="0"/>
              </a:ext>
            </a:extLst>
          </a:blip>
          <a:srcRect l="26300" t="6535" r="24866" b="6900"/>
          <a:stretch/>
        </p:blipFill>
        <p:spPr>
          <a:xfrm>
            <a:off x="341488" y="1076751"/>
            <a:ext cx="801545" cy="799242"/>
          </a:xfrm>
          <a:prstGeom prst="rect">
            <a:avLst/>
          </a:prstGeom>
        </p:spPr>
      </p:pic>
      <p:pic>
        <p:nvPicPr>
          <p:cNvPr id="19" name="Imagen 18" descr="Imagen que contiene Forma&#10;&#10;Descripción generada automáticamente">
            <a:extLst>
              <a:ext uri="{FF2B5EF4-FFF2-40B4-BE49-F238E27FC236}">
                <a16:creationId xmlns:a16="http://schemas.microsoft.com/office/drawing/2014/main" id="{C7F49B56-7AD9-FD06-4831-7F0F265D5FD5}"/>
              </a:ext>
            </a:extLst>
          </p:cNvPr>
          <p:cNvPicPr>
            <a:picLocks noChangeAspect="1"/>
          </p:cNvPicPr>
          <p:nvPr/>
        </p:nvPicPr>
        <p:blipFill rotWithShape="1">
          <a:blip r:embed="rId9">
            <a:extLst>
              <a:ext uri="{28A0092B-C50C-407E-A947-70E740481C1C}">
                <a14:useLocalDpi xmlns:a14="http://schemas.microsoft.com/office/drawing/2010/main" val="0"/>
              </a:ext>
            </a:extLst>
          </a:blip>
          <a:srcRect l="26800" t="4583" r="22933" b="6607"/>
          <a:stretch/>
        </p:blipFill>
        <p:spPr>
          <a:xfrm>
            <a:off x="7382585" y="-1151886"/>
            <a:ext cx="2300037" cy="2285787"/>
          </a:xfrm>
          <a:prstGeom prst="rect">
            <a:avLst/>
          </a:prstGeom>
        </p:spPr>
      </p:pic>
      <p:pic>
        <p:nvPicPr>
          <p:cNvPr id="20" name="Imagen 19" descr="Icono&#10;&#10;Descripción generada automáticamente">
            <a:extLst>
              <a:ext uri="{FF2B5EF4-FFF2-40B4-BE49-F238E27FC236}">
                <a16:creationId xmlns:a16="http://schemas.microsoft.com/office/drawing/2014/main" id="{F95500FF-5F15-A707-A8B0-D6BB4B4CF0D8}"/>
              </a:ext>
            </a:extLst>
          </p:cNvPr>
          <p:cNvPicPr>
            <a:picLocks noChangeAspect="1"/>
          </p:cNvPicPr>
          <p:nvPr/>
        </p:nvPicPr>
        <p:blipFill rotWithShape="1">
          <a:blip r:embed="rId10">
            <a:extLst>
              <a:ext uri="{28A0092B-C50C-407E-A947-70E740481C1C}">
                <a14:useLocalDpi xmlns:a14="http://schemas.microsoft.com/office/drawing/2010/main" val="0"/>
              </a:ext>
            </a:extLst>
          </a:blip>
          <a:srcRect l="2783" t="14022" r="5733" b="13919"/>
          <a:stretch/>
        </p:blipFill>
        <p:spPr>
          <a:xfrm rot="20639185">
            <a:off x="-354108" y="4382203"/>
            <a:ext cx="1955286" cy="866325"/>
          </a:xfrm>
          <a:prstGeom prst="rect">
            <a:avLst/>
          </a:prstGeom>
        </p:spPr>
      </p:pic>
      <p:pic>
        <p:nvPicPr>
          <p:cNvPr id="21" name="Imagen 20" descr="Imagen que contiene luz, lámpara&#10;&#10;Descripción generada automáticamente">
            <a:extLst>
              <a:ext uri="{FF2B5EF4-FFF2-40B4-BE49-F238E27FC236}">
                <a16:creationId xmlns:a16="http://schemas.microsoft.com/office/drawing/2014/main" id="{5BEF0C80-96ED-ACA3-1509-73CBAD54B156}"/>
              </a:ext>
            </a:extLst>
          </p:cNvPr>
          <p:cNvPicPr>
            <a:picLocks noChangeAspect="1"/>
          </p:cNvPicPr>
          <p:nvPr/>
        </p:nvPicPr>
        <p:blipFill rotWithShape="1">
          <a:blip r:embed="rId11">
            <a:extLst>
              <a:ext uri="{28A0092B-C50C-407E-A947-70E740481C1C}">
                <a14:useLocalDpi xmlns:a14="http://schemas.microsoft.com/office/drawing/2010/main" val="0"/>
              </a:ext>
            </a:extLst>
          </a:blip>
          <a:srcRect l="24850" t="6158" r="23333" b="5607"/>
          <a:stretch/>
        </p:blipFill>
        <p:spPr>
          <a:xfrm>
            <a:off x="980564" y="3614794"/>
            <a:ext cx="471505" cy="451627"/>
          </a:xfrm>
          <a:prstGeom prst="rect">
            <a:avLst/>
          </a:prstGeom>
        </p:spPr>
      </p:pic>
      <p:sp>
        <p:nvSpPr>
          <p:cNvPr id="23" name="Elipse 22">
            <a:extLst>
              <a:ext uri="{FF2B5EF4-FFF2-40B4-BE49-F238E27FC236}">
                <a16:creationId xmlns:a16="http://schemas.microsoft.com/office/drawing/2014/main" id="{112AC5FB-292F-AF20-3273-D5F7C2185005}"/>
              </a:ext>
            </a:extLst>
          </p:cNvPr>
          <p:cNvSpPr/>
          <p:nvPr/>
        </p:nvSpPr>
        <p:spPr>
          <a:xfrm>
            <a:off x="13407807" y="465544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8" name="Grupo 27">
            <a:extLst>
              <a:ext uri="{FF2B5EF4-FFF2-40B4-BE49-F238E27FC236}">
                <a16:creationId xmlns:a16="http://schemas.microsoft.com/office/drawing/2014/main" id="{8168F1AF-FF19-5CE0-ACFA-FC1FAEC94904}"/>
              </a:ext>
            </a:extLst>
          </p:cNvPr>
          <p:cNvGrpSpPr/>
          <p:nvPr/>
        </p:nvGrpSpPr>
        <p:grpSpPr>
          <a:xfrm>
            <a:off x="479578" y="1325239"/>
            <a:ext cx="7725988" cy="3135952"/>
            <a:chOff x="353635" y="1274118"/>
            <a:chExt cx="7977874" cy="3238193"/>
          </a:xfrm>
        </p:grpSpPr>
        <p:sp>
          <p:nvSpPr>
            <p:cNvPr id="10" name="Rectángulo 9">
              <a:extLst>
                <a:ext uri="{FF2B5EF4-FFF2-40B4-BE49-F238E27FC236}">
                  <a16:creationId xmlns:a16="http://schemas.microsoft.com/office/drawing/2014/main" id="{013A0A0C-768A-103F-9788-31DBF077BFF4}"/>
                </a:ext>
              </a:extLst>
            </p:cNvPr>
            <p:cNvSpPr/>
            <p:nvPr/>
          </p:nvSpPr>
          <p:spPr>
            <a:xfrm>
              <a:off x="353635" y="2349689"/>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58D7E544-DC0C-C77B-8580-CAE9813CF86B}"/>
                </a:ext>
              </a:extLst>
            </p:cNvPr>
            <p:cNvSpPr/>
            <p:nvPr/>
          </p:nvSpPr>
          <p:spPr>
            <a:xfrm>
              <a:off x="1338442" y="2358303"/>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0060FA3F-4E9E-249A-5455-536C4A71EDFC}"/>
                </a:ext>
              </a:extLst>
            </p:cNvPr>
            <p:cNvSpPr/>
            <p:nvPr/>
          </p:nvSpPr>
          <p:spPr>
            <a:xfrm>
              <a:off x="1498925" y="127411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443307E2-2F1E-6FD3-F1B1-9D1DD0C21CD9}"/>
                </a:ext>
              </a:extLst>
            </p:cNvPr>
            <p:cNvSpPr/>
            <p:nvPr/>
          </p:nvSpPr>
          <p:spPr>
            <a:xfrm>
              <a:off x="1639948" y="2631744"/>
              <a:ext cx="85578" cy="855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8422F606-6846-2810-C0AA-DCDE5A4FC325}"/>
                </a:ext>
              </a:extLst>
            </p:cNvPr>
            <p:cNvSpPr/>
            <p:nvPr/>
          </p:nvSpPr>
          <p:spPr>
            <a:xfrm>
              <a:off x="7106255" y="170079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id="{7567F1F1-DB0D-5FC5-18D4-19A9916A379B}"/>
                </a:ext>
              </a:extLst>
            </p:cNvPr>
            <p:cNvSpPr/>
            <p:nvPr/>
          </p:nvSpPr>
          <p:spPr>
            <a:xfrm>
              <a:off x="7604339" y="386647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5FB70843-6506-4AD3-0AEC-754F6F42C3DF}"/>
                </a:ext>
              </a:extLst>
            </p:cNvPr>
            <p:cNvSpPr/>
            <p:nvPr/>
          </p:nvSpPr>
          <p:spPr>
            <a:xfrm>
              <a:off x="7756739" y="2510730"/>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id="{5FF43F78-8087-7207-A9F4-F0530FFFBDF6}"/>
                </a:ext>
              </a:extLst>
            </p:cNvPr>
            <p:cNvSpPr/>
            <p:nvPr/>
          </p:nvSpPr>
          <p:spPr>
            <a:xfrm>
              <a:off x="8245931" y="1556293"/>
              <a:ext cx="85578" cy="855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B34D7C7C-0EA5-1847-6DEC-93E82047218F}"/>
                </a:ext>
              </a:extLst>
            </p:cNvPr>
            <p:cNvSpPr/>
            <p:nvPr/>
          </p:nvSpPr>
          <p:spPr>
            <a:xfrm>
              <a:off x="1868805" y="443122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5" name="Text Placeholder 4">
            <a:extLst>
              <a:ext uri="{FF2B5EF4-FFF2-40B4-BE49-F238E27FC236}">
                <a16:creationId xmlns:a16="http://schemas.microsoft.com/office/drawing/2014/main" id="{DD3B961B-AA6F-44A9-9907-E12FC2E32240}"/>
              </a:ext>
            </a:extLst>
          </p:cNvPr>
          <p:cNvSpPr>
            <a:spLocks noGrp="1"/>
          </p:cNvSpPr>
          <p:nvPr>
            <p:ph type="subTitle" idx="1"/>
          </p:nvPr>
        </p:nvSpPr>
        <p:spPr>
          <a:xfrm>
            <a:off x="2829153" y="291145"/>
            <a:ext cx="4442104" cy="5683605"/>
          </a:xfrm>
        </p:spPr>
        <p:txBody>
          <a:bodyPr>
            <a:noAutofit/>
          </a:bodyPr>
          <a:lstStyle/>
          <a:p>
            <a:pPr algn="just"/>
            <a:endParaRPr lang="en-IN" sz="1800" dirty="0">
              <a:latin typeface="Staatliches" pitchFamily="2" charset="0"/>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671" y="315913"/>
            <a:ext cx="4644987" cy="4066749"/>
          </a:xfrm>
          <a:prstGeom prst="rect">
            <a:avLst/>
          </a:prstGeom>
        </p:spPr>
      </p:pic>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52289" y="333475"/>
            <a:ext cx="3930385" cy="4066749"/>
          </a:xfrm>
          <a:prstGeom prst="rect">
            <a:avLst/>
          </a:prstGeom>
        </p:spPr>
      </p:pic>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2.77778E-7 0.00124 L 0.01337 0.03056 " pathEditMode="relative" rAng="0" ptsTypes="AA" p14:bounceEnd="5091">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7"/>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2.77778E-7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nodePh="1">
                                      <p:stCondLst>
                                        <p:cond delay="1100"/>
                                      </p:stCondLst>
                                      <p:endCondLst>
                                        <p:cond evt="begin" delay="0">
                                          <p:tn val="39"/>
                                        </p:cond>
                                      </p:endCondLst>
                                      <p:childTnLst>
                                        <p:set>
                                          <p:cBhvr>
                                            <p:cTn id="40" dur="1" fill="hold">
                                              <p:stCondLst>
                                                <p:cond delay="0"/>
                                              </p:stCondLst>
                                            </p:cTn>
                                            <p:tgtEl>
                                              <p:spTgt spid="5"/>
                                            </p:tgtEl>
                                            <p:attrNameLst>
                                              <p:attrName>style.visibility</p:attrName>
                                            </p:attrNameLst>
                                          </p:cBhvr>
                                          <p:to>
                                            <p:strVal val="visible"/>
                                          </p:to>
                                        </p:set>
                                        <p:animEffect transition="in" filter="fade">
                                          <p:cBhvr>
                                            <p:cTn id="41" dur="1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2.77778E-7 0.00124 L 0.01337 0.03056 " pathEditMode="relative" rAng="0" ptsTypes="AA">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stCondLst>
                                        <p:cond delay="0"/>
                                      </p:stCondLst>
                                      <p:childTnLst>
                                        <p:animRot by="300000">
                                          <p:cBhvr>
                                            <p:cTn id="18" dur="3500" fill="hold"/>
                                            <p:tgtEl>
                                              <p:spTgt spid="7"/>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2.77778E-7 0.00123 L 0.01337 0.03055 " pathEditMode="relative" rAng="0" ptsTypes="AA">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stCondLst>
                                        <p:cond delay="0"/>
                                      </p:stCondLst>
                                      <p:childTnLst>
                                        <p:animRot by="3000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stCondLst>
                                        <p:cond delay="0"/>
                                      </p:stCondLst>
                                      <p:childTnLst>
                                        <p:animRot by="3000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stCondLst>
                                        <p:cond delay="0"/>
                                      </p:stCondLst>
                                      <p:childTnLst>
                                        <p:animRot by="3000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nodePh="1">
                                      <p:stCondLst>
                                        <p:cond delay="1100"/>
                                      </p:stCondLst>
                                      <p:endCondLst>
                                        <p:cond evt="begin" delay="0">
                                          <p:tn val="39"/>
                                        </p:cond>
                                      </p:endCondLst>
                                      <p:childTnLst>
                                        <p:set>
                                          <p:cBhvr>
                                            <p:cTn id="40" dur="1" fill="hold">
                                              <p:stCondLst>
                                                <p:cond delay="0"/>
                                              </p:stCondLst>
                                            </p:cTn>
                                            <p:tgtEl>
                                              <p:spTgt spid="5"/>
                                            </p:tgtEl>
                                            <p:attrNameLst>
                                              <p:attrName>style.visibility</p:attrName>
                                            </p:attrNameLst>
                                          </p:cBhvr>
                                          <p:to>
                                            <p:strVal val="visible"/>
                                          </p:to>
                                        </p:set>
                                        <p:animEffect transition="in" filter="fade">
                                          <p:cBhvr>
                                            <p:cTn id="41" dur="1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descr="Un dibujo de un animal&#10;&#10;Descripción generada automáticamente con confianza baja">
            <a:extLst>
              <a:ext uri="{FF2B5EF4-FFF2-40B4-BE49-F238E27FC236}">
                <a16:creationId xmlns:a16="http://schemas.microsoft.com/office/drawing/2014/main" id="{56C472D1-D7F7-5010-F51F-01F13E7068A8}"/>
              </a:ext>
            </a:extLst>
          </p:cNvPr>
          <p:cNvPicPr>
            <a:picLocks noChangeAspect="1"/>
          </p:cNvPicPr>
          <p:nvPr/>
        </p:nvPicPr>
        <p:blipFill rotWithShape="1">
          <a:blip r:embed="rId2">
            <a:extLst>
              <a:ext uri="{28A0092B-C50C-407E-A947-70E740481C1C}">
                <a14:useLocalDpi xmlns:a14="http://schemas.microsoft.com/office/drawing/2010/main" val="0"/>
              </a:ext>
            </a:extLst>
          </a:blip>
          <a:srcRect l="1080" t="41356" r="61048" b="21116"/>
          <a:stretch/>
        </p:blipFill>
        <p:spPr>
          <a:xfrm flipH="1">
            <a:off x="-225019" y="3433034"/>
            <a:ext cx="3315084" cy="1847625"/>
          </a:xfrm>
          <a:prstGeom prst="rect">
            <a:avLst/>
          </a:prstGeom>
        </p:spPr>
      </p:pic>
      <p:pic>
        <p:nvPicPr>
          <p:cNvPr id="6" name="Imagen 40" descr="Patrón de fondo&#10;&#10;Descripción generada automáticamente con confianza baja">
            <a:extLst>
              <a:ext uri="{FF2B5EF4-FFF2-40B4-BE49-F238E27FC236}">
                <a16:creationId xmlns:a16="http://schemas.microsoft.com/office/drawing/2014/main" id="{A9B37B9F-A58C-55B0-8820-BC531702AAFB}"/>
              </a:ext>
            </a:extLst>
          </p:cNvPr>
          <p:cNvPicPr>
            <a:picLocks noChangeAspect="1"/>
          </p:cNvPicPr>
          <p:nvPr/>
        </p:nvPicPr>
        <p:blipFill rotWithShape="1">
          <a:blip r:embed="rId3">
            <a:extLst>
              <a:ext uri="{28A0092B-C50C-407E-A947-70E740481C1C}">
                <a14:useLocalDpi xmlns:a14="http://schemas.microsoft.com/office/drawing/2010/main" val="0"/>
              </a:ext>
            </a:extLst>
          </a:blip>
          <a:srcRect l="40200" t="16723" r="2755" b="16857"/>
          <a:stretch/>
        </p:blipFill>
        <p:spPr>
          <a:xfrm>
            <a:off x="-682846" y="3575530"/>
            <a:ext cx="2603445" cy="1705129"/>
          </a:xfrm>
          <a:prstGeom prst="rect">
            <a:avLst/>
          </a:prstGeom>
        </p:spPr>
      </p:pic>
      <p:pic>
        <p:nvPicPr>
          <p:cNvPr id="22" name="Imagen 21" descr="Icono&#10;&#10;Descripción generada automáticamente">
            <a:extLst>
              <a:ext uri="{FF2B5EF4-FFF2-40B4-BE49-F238E27FC236}">
                <a16:creationId xmlns:a16="http://schemas.microsoft.com/office/drawing/2014/main" id="{C94BCF3D-2AB2-F284-2248-D2AF46E84032}"/>
              </a:ext>
            </a:extLst>
          </p:cNvPr>
          <p:cNvPicPr>
            <a:picLocks noChangeAspect="1"/>
          </p:cNvPicPr>
          <p:nvPr/>
        </p:nvPicPr>
        <p:blipFill rotWithShape="1">
          <a:blip r:embed="rId4">
            <a:extLst>
              <a:ext uri="{28A0092B-C50C-407E-A947-70E740481C1C}">
                <a14:useLocalDpi xmlns:a14="http://schemas.microsoft.com/office/drawing/2010/main" val="0"/>
              </a:ext>
            </a:extLst>
          </a:blip>
          <a:srcRect l="1741" t="45201" r="77425" b="24553"/>
          <a:stretch/>
        </p:blipFill>
        <p:spPr>
          <a:xfrm flipH="1">
            <a:off x="-230819" y="4192009"/>
            <a:ext cx="1200636" cy="980461"/>
          </a:xfrm>
          <a:prstGeom prst="rect">
            <a:avLst/>
          </a:prstGeom>
        </p:spPr>
      </p:pic>
      <p:pic>
        <p:nvPicPr>
          <p:cNvPr id="20" name="Imagen 19" descr="Patrón de fondo&#10;&#10;Descripción generada automáticamente con confianza baja">
            <a:extLst>
              <a:ext uri="{FF2B5EF4-FFF2-40B4-BE49-F238E27FC236}">
                <a16:creationId xmlns:a16="http://schemas.microsoft.com/office/drawing/2014/main" id="{50CF60E3-78D7-51AC-75FD-E0A2B62088C0}"/>
              </a:ext>
            </a:extLst>
          </p:cNvPr>
          <p:cNvPicPr>
            <a:picLocks noChangeAspect="1"/>
          </p:cNvPicPr>
          <p:nvPr/>
        </p:nvPicPr>
        <p:blipFill rotWithShape="1">
          <a:blip r:embed="rId3">
            <a:extLst>
              <a:ext uri="{28A0092B-C50C-407E-A947-70E740481C1C}">
                <a14:useLocalDpi xmlns:a14="http://schemas.microsoft.com/office/drawing/2010/main" val="0"/>
              </a:ext>
            </a:extLst>
          </a:blip>
          <a:srcRect l="67710" t="16723" r="2754" b="29351"/>
          <a:stretch/>
        </p:blipFill>
        <p:spPr>
          <a:xfrm flipH="1" flipV="1">
            <a:off x="7251179" y="-138886"/>
            <a:ext cx="2091320" cy="2147794"/>
          </a:xfrm>
          <a:prstGeom prst="rect">
            <a:avLst/>
          </a:prstGeom>
        </p:spPr>
      </p:pic>
      <p:pic>
        <p:nvPicPr>
          <p:cNvPr id="25" name="Imagen 24" descr="Forma&#10;&#10;Descripción generada automáticamente">
            <a:extLst>
              <a:ext uri="{FF2B5EF4-FFF2-40B4-BE49-F238E27FC236}">
                <a16:creationId xmlns:a16="http://schemas.microsoft.com/office/drawing/2014/main" id="{EF29D5C1-068C-EFFE-DCB3-F2B782DB2459}"/>
              </a:ext>
            </a:extLst>
          </p:cNvPr>
          <p:cNvPicPr>
            <a:picLocks noChangeAspect="1"/>
          </p:cNvPicPr>
          <p:nvPr/>
        </p:nvPicPr>
        <p:blipFill rotWithShape="1">
          <a:blip r:embed="rId5">
            <a:extLst>
              <a:ext uri="{28A0092B-C50C-407E-A947-70E740481C1C}">
                <a14:useLocalDpi xmlns:a14="http://schemas.microsoft.com/office/drawing/2010/main" val="0"/>
              </a:ext>
            </a:extLst>
          </a:blip>
          <a:srcRect l="6337" t="11190" r="6996" b="12346"/>
          <a:stretch/>
        </p:blipFill>
        <p:spPr>
          <a:xfrm>
            <a:off x="-225019" y="471723"/>
            <a:ext cx="1097627" cy="544726"/>
          </a:xfrm>
          <a:prstGeom prst="rect">
            <a:avLst/>
          </a:prstGeom>
        </p:spPr>
      </p:pic>
      <p:grpSp>
        <p:nvGrpSpPr>
          <p:cNvPr id="26" name="Grupo 25">
            <a:extLst>
              <a:ext uri="{FF2B5EF4-FFF2-40B4-BE49-F238E27FC236}">
                <a16:creationId xmlns:a16="http://schemas.microsoft.com/office/drawing/2014/main" id="{05BB9E87-182A-468B-9602-C5781A81D0E3}"/>
              </a:ext>
            </a:extLst>
          </p:cNvPr>
          <p:cNvGrpSpPr/>
          <p:nvPr/>
        </p:nvGrpSpPr>
        <p:grpSpPr>
          <a:xfrm>
            <a:off x="536104" y="1189049"/>
            <a:ext cx="8072236" cy="2016370"/>
            <a:chOff x="399330" y="1154884"/>
            <a:chExt cx="8345784" cy="2084700"/>
          </a:xfrm>
        </p:grpSpPr>
        <p:sp>
          <p:nvSpPr>
            <p:cNvPr id="27" name="Rectángulo 26">
              <a:extLst>
                <a:ext uri="{FF2B5EF4-FFF2-40B4-BE49-F238E27FC236}">
                  <a16:creationId xmlns:a16="http://schemas.microsoft.com/office/drawing/2014/main" id="{93A9DB9B-8C03-35B4-D1BA-B25EEDD9F97C}"/>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Rectángulo 27">
              <a:extLst>
                <a:ext uri="{FF2B5EF4-FFF2-40B4-BE49-F238E27FC236}">
                  <a16:creationId xmlns:a16="http://schemas.microsoft.com/office/drawing/2014/main" id="{479DF483-5DF6-3D3B-E09B-F4DF371A8EB0}"/>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Elipse 28">
              <a:extLst>
                <a:ext uri="{FF2B5EF4-FFF2-40B4-BE49-F238E27FC236}">
                  <a16:creationId xmlns:a16="http://schemas.microsoft.com/office/drawing/2014/main" id="{90054D9A-5830-30C2-E771-326ABB2A17C2}"/>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27C22C4-6251-4F2A-F030-5136E7989067}"/>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589094FB-878D-B980-6403-6CBE7C76BAB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5" name="Imagen 37" descr="Imagen que contiene Gráfico circular&#10;&#10;Descripción generada automáticamente">
            <a:extLst>
              <a:ext uri="{FF2B5EF4-FFF2-40B4-BE49-F238E27FC236}">
                <a16:creationId xmlns:a16="http://schemas.microsoft.com/office/drawing/2014/main" id="{C85CFE5C-B4D2-8B63-EDA8-167E08B98D14}"/>
              </a:ext>
            </a:extLst>
          </p:cNvPr>
          <p:cNvPicPr>
            <a:picLocks noChangeAspect="1"/>
          </p:cNvPicPr>
          <p:nvPr/>
        </p:nvPicPr>
        <p:blipFill rotWithShape="1">
          <a:blip r:embed="rId6">
            <a:extLst>
              <a:ext uri="{28A0092B-C50C-407E-A947-70E740481C1C}">
                <a14:useLocalDpi xmlns:a14="http://schemas.microsoft.com/office/drawing/2010/main" val="0"/>
              </a:ext>
            </a:extLst>
          </a:blip>
          <a:srcRect l="7850" t="14258" r="3883" b="15917"/>
          <a:stretch/>
        </p:blipFill>
        <p:spPr>
          <a:xfrm rot="16320420">
            <a:off x="-1158840" y="3026498"/>
            <a:ext cx="2253663" cy="1002803"/>
          </a:xfrm>
          <a:prstGeom prst="rect">
            <a:avLst/>
          </a:prstGeom>
        </p:spPr>
      </p:pic>
      <p:sp>
        <p:nvSpPr>
          <p:cNvPr id="7" name="Title 6">
            <a:extLst>
              <a:ext uri="{FF2B5EF4-FFF2-40B4-BE49-F238E27FC236}">
                <a16:creationId xmlns:a16="http://schemas.microsoft.com/office/drawing/2014/main" id="{6CC7EDB4-0333-ACB5-F006-A57C9EA5C5AF}"/>
              </a:ext>
            </a:extLst>
          </p:cNvPr>
          <p:cNvSpPr>
            <a:spLocks noGrp="1"/>
          </p:cNvSpPr>
          <p:nvPr>
            <p:ph type="ctrTitle"/>
          </p:nvPr>
        </p:nvSpPr>
        <p:spPr>
          <a:xfrm>
            <a:off x="1887315" y="165079"/>
            <a:ext cx="5285010" cy="851370"/>
          </a:xfrm>
        </p:spPr>
        <p:txBody>
          <a:bodyPr/>
          <a:lstStyle/>
          <a:p>
            <a:pPr lvl="0"/>
            <a:r>
              <a:rPr lang="en-US" sz="3600" u="sng" dirty="0"/>
              <a:t>IMPLEMENTATION</a:t>
            </a:r>
            <a:br>
              <a:rPr lang="en-US" dirty="0"/>
            </a:br>
            <a:endParaRPr lang="en-IN" dirty="0"/>
          </a:p>
        </p:txBody>
      </p:sp>
      <p:pic>
        <p:nvPicPr>
          <p:cNvPr id="19" name="Imagen 18" descr="Forma&#10;&#10;Descripción generada automáticamente">
            <a:extLst>
              <a:ext uri="{FF2B5EF4-FFF2-40B4-BE49-F238E27FC236}">
                <a16:creationId xmlns:a16="http://schemas.microsoft.com/office/drawing/2014/main" id="{7C535F28-2F5A-D36A-EAD1-28B3696AF1F2}"/>
              </a:ext>
            </a:extLst>
          </p:cNvPr>
          <p:cNvPicPr>
            <a:picLocks noChangeAspect="1"/>
          </p:cNvPicPr>
          <p:nvPr/>
        </p:nvPicPr>
        <p:blipFill rotWithShape="1">
          <a:blip r:embed="rId5">
            <a:extLst>
              <a:ext uri="{28A0092B-C50C-407E-A947-70E740481C1C}">
                <a14:useLocalDpi xmlns:a14="http://schemas.microsoft.com/office/drawing/2010/main" val="0"/>
              </a:ext>
            </a:extLst>
          </a:blip>
          <a:srcRect l="6337" t="11190" r="6996" b="12346"/>
          <a:stretch/>
        </p:blipFill>
        <p:spPr>
          <a:xfrm>
            <a:off x="8385853" y="3705859"/>
            <a:ext cx="2286955" cy="1134961"/>
          </a:xfrm>
          <a:prstGeom prst="rect">
            <a:avLst/>
          </a:prstGeom>
        </p:spPr>
      </p:pic>
      <p:sp>
        <p:nvSpPr>
          <p:cNvPr id="2" name="TextBox 1"/>
          <p:cNvSpPr txBox="1"/>
          <p:nvPr/>
        </p:nvSpPr>
        <p:spPr>
          <a:xfrm>
            <a:off x="251670" y="370145"/>
            <a:ext cx="1929468" cy="646331"/>
          </a:xfrm>
          <a:prstGeom prst="rect">
            <a:avLst/>
          </a:prstGeom>
          <a:noFill/>
        </p:spPr>
        <p:txBody>
          <a:bodyPr wrap="square" rtlCol="0">
            <a:spAutoFit/>
          </a:bodyPr>
          <a:lstStyle/>
          <a:p>
            <a:r>
              <a:rPr lang="en-US" b="1" dirty="0"/>
              <a:t> </a:t>
            </a:r>
            <a:endParaRPr lang="en-US" dirty="0"/>
          </a:p>
          <a:p>
            <a:r>
              <a:rPr lang="en-US" b="1" u="sng" dirty="0"/>
              <a:t>Order Table</a:t>
            </a:r>
            <a:endParaRPr lang="en-US" u="sng"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55" y="1044982"/>
            <a:ext cx="8983329" cy="1242423"/>
          </a:xfrm>
          <a:prstGeom prst="rect">
            <a:avLst/>
          </a:prstGeom>
        </p:spPr>
      </p:pic>
      <p:sp>
        <p:nvSpPr>
          <p:cNvPr id="8" name="TextBox 7"/>
          <p:cNvSpPr txBox="1"/>
          <p:nvPr/>
        </p:nvSpPr>
        <p:spPr>
          <a:xfrm>
            <a:off x="318782" y="2597139"/>
            <a:ext cx="1862356" cy="369332"/>
          </a:xfrm>
          <a:prstGeom prst="rect">
            <a:avLst/>
          </a:prstGeom>
          <a:noFill/>
        </p:spPr>
        <p:txBody>
          <a:bodyPr wrap="square" rtlCol="0">
            <a:spAutoFit/>
          </a:bodyPr>
          <a:lstStyle/>
          <a:p>
            <a:r>
              <a:rPr lang="en-US" b="1" u="sng" dirty="0"/>
              <a:t>Transaction Table</a:t>
            </a:r>
            <a:endParaRPr lang="en-US" u="sng" dirty="0"/>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098" y="3145593"/>
            <a:ext cx="9002381" cy="1495634"/>
          </a:xfrm>
          <a:prstGeom prst="rect">
            <a:avLst/>
          </a:prstGeom>
        </p:spPr>
      </p:pic>
    </p:spTree>
    <p:extLst>
      <p:ext uri="{BB962C8B-B14F-4D97-AF65-F5344CB8AC3E}">
        <p14:creationId xmlns:p14="http://schemas.microsoft.com/office/powerpoint/2010/main" val="31357415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20"/>
                                            </p:tgtEl>
                                            <p:attrNameLst>
                                              <p:attrName>r</p:attrName>
                                            </p:attrNameLst>
                                          </p:cBhvr>
                                        </p:animRot>
                                      </p:childTnLst>
                                    </p:cTn>
                                  </p:par>
                                  <p:par>
                                    <p:cTn id="9" presetID="42" presetClass="path" presetSubtype="0" repeatCount="indefinite" accel="3636" autoRev="1" fill="hold" nodeType="withEffect" p14:presetBounceEnd="5091">
                                      <p:stCondLst>
                                        <p:cond delay="100"/>
                                      </p:stCondLst>
                                      <p:childTnLst>
                                        <p:animMotion origin="layout" path="M 2.77778E-6 -3.58025E-6 L 0.01597 -0.01759 " pathEditMode="relative" rAng="0" ptsTypes="AA" p14:bounceEnd="5091">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17"/>
                                            </p:tgtEl>
                                            <p:attrNameLst>
                                              <p:attrName>r</p:attrName>
                                            </p:attrNameLst>
                                          </p:cBhvr>
                                        </p:animRot>
                                      </p:childTnLst>
                                    </p:cTn>
                                  </p:par>
                                  <p:par>
                                    <p:cTn id="13" presetID="42" presetClass="path" presetSubtype="0" repeatCount="indefinite" accel="3636" autoRev="1" fill="hold" nodeType="withEffect" p14:presetBounceEnd="5091">
                                      <p:stCondLst>
                                        <p:cond delay="100"/>
                                      </p:stCondLst>
                                      <p:childTnLst>
                                        <p:animMotion origin="layout" path="M -0.01545 0.01203 L -1.38889E-6 4.81481E-6 " pathEditMode="relative" rAng="0" ptsTypes="AA" p14:bounceEnd="5091">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14:presetBounceEnd="22000">
                                      <p:stCondLst>
                                        <p:cond delay="0"/>
                                      </p:stCondLst>
                                      <p:childTnLst>
                                        <p:animScale p14:bounceEnd="22000">
                                          <p:cBhvr>
                                            <p:cTn id="22" dur="6000" fill="hold"/>
                                            <p:tgtEl>
                                              <p:spTgt spid="26"/>
                                            </p:tgtEl>
                                          </p:cBhvr>
                                          <p:by x="105000" y="105000"/>
                                        </p:animScale>
                                      </p:childTnLst>
                                    </p:cTn>
                                  </p:par>
                                  <p:par>
                                    <p:cTn id="23" presetID="8" presetClass="emph" presetSubtype="0" repeatCount="indefinite" accel="8000" decel="9000" autoRev="1" fill="hold" nodeType="withEffect">
                                      <p:stCondLst>
                                        <p:cond delay="0"/>
                                      </p:stCondLst>
                                      <p:childTnLst>
                                        <p:animRot by="600000">
                                          <p:cBhvr>
                                            <p:cTn id="24" dur="4000" fill="hold"/>
                                            <p:tgtEl>
                                              <p:spTgt spid="5"/>
                                            </p:tgtEl>
                                            <p:attrNameLst>
                                              <p:attrName>r</p:attrName>
                                            </p:attrNameLst>
                                          </p:cBhvr>
                                        </p:animRot>
                                      </p:childTnLst>
                                    </p:cTn>
                                  </p:par>
                                  <p:par>
                                    <p:cTn id="25" presetID="42" presetClass="path" presetSubtype="0" repeatCount="indefinite" accel="8000" decel="9000" autoRev="1" fill="hold" nodeType="withEffect">
                                      <p:stCondLst>
                                        <p:cond delay="0"/>
                                      </p:stCondLst>
                                      <p:childTnLst>
                                        <p:animMotion origin="layout" path="M 2.22222E-6 -0.00185 L 2.22222E-6 0.03766 " pathEditMode="relative" rAng="0" ptsTypes="AA">
                                          <p:cBhvr>
                                            <p:cTn id="26" dur="4000" fill="hold"/>
                                            <p:tgtEl>
                                              <p:spTgt spid="5"/>
                                            </p:tgtEl>
                                            <p:attrNameLst>
                                              <p:attrName>ppt_x</p:attrName>
                                              <p:attrName>ppt_y</p:attrName>
                                            </p:attrNameLst>
                                          </p:cBhvr>
                                          <p:rCtr x="0" y="1975"/>
                                        </p:animMotion>
                                      </p:childTnLst>
                                    </p:cTn>
                                  </p:par>
                                  <p:par>
                                    <p:cTn id="27" presetID="42" presetClass="path" presetSubtype="0" repeatCount="indefinite" accel="9000" decel="8000" autoRev="1" fill="hold" nodeType="withEffect">
                                      <p:stCondLst>
                                        <p:cond delay="100"/>
                                      </p:stCondLst>
                                      <p:childTnLst>
                                        <p:animMotion origin="layout" path="M 0.02378 0.0179 L 0.00191 0.05155 " pathEditMode="relative" rAng="0" ptsTypes="AA">
                                          <p:cBhvr>
                                            <p:cTn id="28" dur="4250" fill="hold"/>
                                            <p:tgtEl>
                                              <p:spTgt spid="6"/>
                                            </p:tgtEl>
                                            <p:attrNameLst>
                                              <p:attrName>ppt_x</p:attrName>
                                              <p:attrName>ppt_y</p:attrName>
                                            </p:attrNameLst>
                                          </p:cBhvr>
                                          <p:rCtr x="-1094" y="1667"/>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675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stCondLst>
                                        <p:cond delay="0"/>
                                      </p:stCondLst>
                                      <p:childTnLst>
                                        <p:animRot by="300000">
                                          <p:cBhvr>
                                            <p:cTn id="8" dur="3500" fill="hold"/>
                                            <p:tgtEl>
                                              <p:spTgt spid="20"/>
                                            </p:tgtEl>
                                            <p:attrNameLst>
                                              <p:attrName>r</p:attrName>
                                            </p:attrNameLst>
                                          </p:cBhvr>
                                        </p:animRot>
                                      </p:childTnLst>
                                    </p:cTn>
                                  </p:par>
                                  <p:par>
                                    <p:cTn id="9" presetID="42" presetClass="path" presetSubtype="0" repeatCount="indefinite" accel="3636" autoRev="1" fill="hold" nodeType="withEffect">
                                      <p:stCondLst>
                                        <p:cond delay="100"/>
                                      </p:stCondLst>
                                      <p:childTnLst>
                                        <p:animMotion origin="layout" path="M 2.77778E-6 -3.58025E-6 L 0.01597 -0.01759 " pathEditMode="relative" rAng="0" ptsTypes="AA">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stCondLst>
                                        <p:cond delay="0"/>
                                      </p:stCondLst>
                                      <p:childTnLst>
                                        <p:animRot by="300000">
                                          <p:cBhvr>
                                            <p:cTn id="12" dur="3500" fill="hold"/>
                                            <p:tgtEl>
                                              <p:spTgt spid="17"/>
                                            </p:tgtEl>
                                            <p:attrNameLst>
                                              <p:attrName>r</p:attrName>
                                            </p:attrNameLst>
                                          </p:cBhvr>
                                        </p:animRot>
                                      </p:childTnLst>
                                    </p:cTn>
                                  </p:par>
                                  <p:par>
                                    <p:cTn id="13" presetID="42" presetClass="path" presetSubtype="0" repeatCount="indefinite" accel="3636" autoRev="1" fill="hold" nodeType="withEffect">
                                      <p:stCondLst>
                                        <p:cond delay="100"/>
                                      </p:stCondLst>
                                      <p:childTnLst>
                                        <p:animMotion origin="layout" path="M -0.01545 0.01203 L -1.38889E-6 4.81481E-6 " pathEditMode="relative" rAng="0" ptsTypes="AA">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stCondLst>
                                        <p:cond delay="0"/>
                                      </p:stCondLst>
                                      <p:childTnLst>
                                        <p:animRot by="3000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stCondLst>
                                        <p:cond delay="0"/>
                                      </p:stCondLst>
                                      <p:childTnLst>
                                        <p:animScale>
                                          <p:cBhvr>
                                            <p:cTn id="22" dur="6000" fill="hold"/>
                                            <p:tgtEl>
                                              <p:spTgt spid="26"/>
                                            </p:tgtEl>
                                          </p:cBhvr>
                                          <p:by x="105000" y="105000"/>
                                        </p:animScale>
                                      </p:childTnLst>
                                    </p:cTn>
                                  </p:par>
                                  <p:par>
                                    <p:cTn id="23" presetID="8" presetClass="emph" presetSubtype="0" repeatCount="indefinite" accel="8000" decel="9000" autoRev="1" fill="hold" nodeType="withEffect">
                                      <p:stCondLst>
                                        <p:cond delay="0"/>
                                      </p:stCondLst>
                                      <p:childTnLst>
                                        <p:animRot by="600000">
                                          <p:cBhvr>
                                            <p:cTn id="24" dur="4000" fill="hold"/>
                                            <p:tgtEl>
                                              <p:spTgt spid="5"/>
                                            </p:tgtEl>
                                            <p:attrNameLst>
                                              <p:attrName>r</p:attrName>
                                            </p:attrNameLst>
                                          </p:cBhvr>
                                        </p:animRot>
                                      </p:childTnLst>
                                    </p:cTn>
                                  </p:par>
                                  <p:par>
                                    <p:cTn id="25" presetID="42" presetClass="path" presetSubtype="0" repeatCount="indefinite" accel="8000" decel="9000" autoRev="1" fill="hold" nodeType="withEffect">
                                      <p:stCondLst>
                                        <p:cond delay="0"/>
                                      </p:stCondLst>
                                      <p:childTnLst>
                                        <p:animMotion origin="layout" path="M 2.22222E-6 -0.00185 L 2.22222E-6 0.03766 " pathEditMode="relative" rAng="0" ptsTypes="AA">
                                          <p:cBhvr>
                                            <p:cTn id="26" dur="4000" fill="hold"/>
                                            <p:tgtEl>
                                              <p:spTgt spid="5"/>
                                            </p:tgtEl>
                                            <p:attrNameLst>
                                              <p:attrName>ppt_x</p:attrName>
                                              <p:attrName>ppt_y</p:attrName>
                                            </p:attrNameLst>
                                          </p:cBhvr>
                                          <p:rCtr x="0" y="1975"/>
                                        </p:animMotion>
                                      </p:childTnLst>
                                    </p:cTn>
                                  </p:par>
                                  <p:par>
                                    <p:cTn id="27" presetID="42" presetClass="path" presetSubtype="0" repeatCount="indefinite" accel="9000" decel="8000" autoRev="1" fill="hold" nodeType="withEffect">
                                      <p:stCondLst>
                                        <p:cond delay="100"/>
                                      </p:stCondLst>
                                      <p:childTnLst>
                                        <p:animMotion origin="layout" path="M 0.02378 0.0179 L 0.00191 0.05155 " pathEditMode="relative" rAng="0" ptsTypes="AA">
                                          <p:cBhvr>
                                            <p:cTn id="28" dur="4250" fill="hold"/>
                                            <p:tgtEl>
                                              <p:spTgt spid="6"/>
                                            </p:tgtEl>
                                            <p:attrNameLst>
                                              <p:attrName>ppt_x</p:attrName>
                                              <p:attrName>ppt_y</p:attrName>
                                            </p:attrNameLst>
                                          </p:cBhvr>
                                          <p:rCtr x="-1094" y="1667"/>
                                        </p:animMotion>
                                      </p:childTnLst>
                                    </p:cTn>
                                  </p:par>
                                  <p:par>
                                    <p:cTn id="29" presetID="8" presetClass="emph" presetSubtype="0" repeatCount="indefinite" accel="2500" autoRev="1" fill="hold" nodeType="withEffect">
                                      <p:stCondLst>
                                        <p:cond delay="0"/>
                                      </p:stCondLst>
                                      <p:childTnLst>
                                        <p:animRot by="300000">
                                          <p:cBhvr>
                                            <p:cTn id="30" dur="675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D20B-A03C-B4AD-85EA-39FD246378B6}"/>
              </a:ext>
            </a:extLst>
          </p:cNvPr>
          <p:cNvSpPr>
            <a:spLocks noGrp="1"/>
          </p:cNvSpPr>
          <p:nvPr>
            <p:ph type="ctrTitle"/>
          </p:nvPr>
        </p:nvSpPr>
        <p:spPr>
          <a:xfrm>
            <a:off x="218114" y="164733"/>
            <a:ext cx="1678291" cy="297655"/>
          </a:xfrm>
        </p:spPr>
        <p:txBody>
          <a:bodyPr/>
          <a:lstStyle/>
          <a:p>
            <a:r>
              <a:rPr lang="en-US" sz="1800" u="sng" dirty="0"/>
              <a:t>User Table</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88" y="622101"/>
            <a:ext cx="8973802" cy="1181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33" y="2978630"/>
            <a:ext cx="7201905" cy="1686160"/>
          </a:xfrm>
          <a:prstGeom prst="rect">
            <a:avLst/>
          </a:prstGeom>
        </p:spPr>
      </p:pic>
      <p:sp>
        <p:nvSpPr>
          <p:cNvPr id="6" name="TextBox 5"/>
          <p:cNvSpPr txBox="1"/>
          <p:nvPr/>
        </p:nvSpPr>
        <p:spPr>
          <a:xfrm>
            <a:off x="218114" y="2449585"/>
            <a:ext cx="2273417" cy="369332"/>
          </a:xfrm>
          <a:prstGeom prst="rect">
            <a:avLst/>
          </a:prstGeom>
          <a:noFill/>
        </p:spPr>
        <p:txBody>
          <a:bodyPr wrap="square" rtlCol="0">
            <a:spAutoFit/>
          </a:bodyPr>
          <a:lstStyle/>
          <a:p>
            <a:r>
              <a:rPr lang="en-US" b="1" u="sng" dirty="0"/>
              <a:t>User Cart Table</a:t>
            </a:r>
            <a:endParaRPr lang="en-US" u="sng" dirty="0"/>
          </a:p>
        </p:txBody>
      </p:sp>
    </p:spTree>
    <p:extLst>
      <p:ext uri="{BB962C8B-B14F-4D97-AF65-F5344CB8AC3E}">
        <p14:creationId xmlns:p14="http://schemas.microsoft.com/office/powerpoint/2010/main" val="3259797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descr="Un dibujo de un animal&#10;&#10;Descripción generada automáticamente con confianza baja">
            <a:extLst>
              <a:ext uri="{FF2B5EF4-FFF2-40B4-BE49-F238E27FC236}">
                <a16:creationId xmlns:a16="http://schemas.microsoft.com/office/drawing/2014/main" id="{56C472D1-D7F7-5010-F51F-01F13E7068A8}"/>
              </a:ext>
            </a:extLst>
          </p:cNvPr>
          <p:cNvPicPr>
            <a:picLocks noChangeAspect="1"/>
          </p:cNvPicPr>
          <p:nvPr/>
        </p:nvPicPr>
        <p:blipFill rotWithShape="1">
          <a:blip r:embed="rId2">
            <a:extLst>
              <a:ext uri="{28A0092B-C50C-407E-A947-70E740481C1C}">
                <a14:useLocalDpi xmlns:a14="http://schemas.microsoft.com/office/drawing/2010/main" val="0"/>
              </a:ext>
            </a:extLst>
          </a:blip>
          <a:srcRect l="1080" t="41356" r="61048" b="21116"/>
          <a:stretch/>
        </p:blipFill>
        <p:spPr>
          <a:xfrm flipH="1">
            <a:off x="-225019" y="3433034"/>
            <a:ext cx="3315084" cy="1847625"/>
          </a:xfrm>
          <a:prstGeom prst="rect">
            <a:avLst/>
          </a:prstGeom>
        </p:spPr>
      </p:pic>
      <p:pic>
        <p:nvPicPr>
          <p:cNvPr id="6" name="Imagen 40" descr="Patrón de fondo&#10;&#10;Descripción generada automáticamente con confianza baja">
            <a:extLst>
              <a:ext uri="{FF2B5EF4-FFF2-40B4-BE49-F238E27FC236}">
                <a16:creationId xmlns:a16="http://schemas.microsoft.com/office/drawing/2014/main" id="{A9B37B9F-A58C-55B0-8820-BC531702AAFB}"/>
              </a:ext>
            </a:extLst>
          </p:cNvPr>
          <p:cNvPicPr>
            <a:picLocks noChangeAspect="1"/>
          </p:cNvPicPr>
          <p:nvPr/>
        </p:nvPicPr>
        <p:blipFill rotWithShape="1">
          <a:blip r:embed="rId3">
            <a:extLst>
              <a:ext uri="{28A0092B-C50C-407E-A947-70E740481C1C}">
                <a14:useLocalDpi xmlns:a14="http://schemas.microsoft.com/office/drawing/2010/main" val="0"/>
              </a:ext>
            </a:extLst>
          </a:blip>
          <a:srcRect l="40200" t="16723" r="2755" b="16857"/>
          <a:stretch/>
        </p:blipFill>
        <p:spPr>
          <a:xfrm>
            <a:off x="-682846" y="3575530"/>
            <a:ext cx="2603445" cy="1705129"/>
          </a:xfrm>
          <a:prstGeom prst="rect">
            <a:avLst/>
          </a:prstGeom>
        </p:spPr>
      </p:pic>
      <p:pic>
        <p:nvPicPr>
          <p:cNvPr id="22" name="Imagen 21" descr="Icono&#10;&#10;Descripción generada automáticamente">
            <a:extLst>
              <a:ext uri="{FF2B5EF4-FFF2-40B4-BE49-F238E27FC236}">
                <a16:creationId xmlns:a16="http://schemas.microsoft.com/office/drawing/2014/main" id="{C94BCF3D-2AB2-F284-2248-D2AF46E84032}"/>
              </a:ext>
            </a:extLst>
          </p:cNvPr>
          <p:cNvPicPr>
            <a:picLocks noChangeAspect="1"/>
          </p:cNvPicPr>
          <p:nvPr/>
        </p:nvPicPr>
        <p:blipFill rotWithShape="1">
          <a:blip r:embed="rId4">
            <a:extLst>
              <a:ext uri="{28A0092B-C50C-407E-A947-70E740481C1C}">
                <a14:useLocalDpi xmlns:a14="http://schemas.microsoft.com/office/drawing/2010/main" val="0"/>
              </a:ext>
            </a:extLst>
          </a:blip>
          <a:srcRect l="1741" t="45201" r="77425" b="24553"/>
          <a:stretch/>
        </p:blipFill>
        <p:spPr>
          <a:xfrm flipH="1">
            <a:off x="-230819" y="4192009"/>
            <a:ext cx="1200636" cy="980461"/>
          </a:xfrm>
          <a:prstGeom prst="rect">
            <a:avLst/>
          </a:prstGeom>
        </p:spPr>
      </p:pic>
      <p:pic>
        <p:nvPicPr>
          <p:cNvPr id="20" name="Imagen 19" descr="Patrón de fondo&#10;&#10;Descripción generada automáticamente con confianza baja">
            <a:extLst>
              <a:ext uri="{FF2B5EF4-FFF2-40B4-BE49-F238E27FC236}">
                <a16:creationId xmlns:a16="http://schemas.microsoft.com/office/drawing/2014/main" id="{50CF60E3-78D7-51AC-75FD-E0A2B62088C0}"/>
              </a:ext>
            </a:extLst>
          </p:cNvPr>
          <p:cNvPicPr>
            <a:picLocks noChangeAspect="1"/>
          </p:cNvPicPr>
          <p:nvPr/>
        </p:nvPicPr>
        <p:blipFill rotWithShape="1">
          <a:blip r:embed="rId3">
            <a:extLst>
              <a:ext uri="{28A0092B-C50C-407E-A947-70E740481C1C}">
                <a14:useLocalDpi xmlns:a14="http://schemas.microsoft.com/office/drawing/2010/main" val="0"/>
              </a:ext>
            </a:extLst>
          </a:blip>
          <a:srcRect l="67710" t="16723" r="2754" b="29351"/>
          <a:stretch/>
        </p:blipFill>
        <p:spPr>
          <a:xfrm flipH="1" flipV="1">
            <a:off x="7251179" y="-138886"/>
            <a:ext cx="2091320" cy="2147794"/>
          </a:xfrm>
          <a:prstGeom prst="rect">
            <a:avLst/>
          </a:prstGeom>
        </p:spPr>
      </p:pic>
      <p:pic>
        <p:nvPicPr>
          <p:cNvPr id="25" name="Imagen 24" descr="Forma&#10;&#10;Descripción generada automáticamente">
            <a:extLst>
              <a:ext uri="{FF2B5EF4-FFF2-40B4-BE49-F238E27FC236}">
                <a16:creationId xmlns:a16="http://schemas.microsoft.com/office/drawing/2014/main" id="{EF29D5C1-068C-EFFE-DCB3-F2B782DB2459}"/>
              </a:ext>
            </a:extLst>
          </p:cNvPr>
          <p:cNvPicPr>
            <a:picLocks noChangeAspect="1"/>
          </p:cNvPicPr>
          <p:nvPr/>
        </p:nvPicPr>
        <p:blipFill rotWithShape="1">
          <a:blip r:embed="rId5">
            <a:extLst>
              <a:ext uri="{28A0092B-C50C-407E-A947-70E740481C1C}">
                <a14:useLocalDpi xmlns:a14="http://schemas.microsoft.com/office/drawing/2010/main" val="0"/>
              </a:ext>
            </a:extLst>
          </a:blip>
          <a:srcRect l="6337" t="11190" r="6996" b="12346"/>
          <a:stretch/>
        </p:blipFill>
        <p:spPr>
          <a:xfrm>
            <a:off x="-225019" y="471723"/>
            <a:ext cx="1097627" cy="544726"/>
          </a:xfrm>
          <a:prstGeom prst="rect">
            <a:avLst/>
          </a:prstGeom>
        </p:spPr>
      </p:pic>
      <p:grpSp>
        <p:nvGrpSpPr>
          <p:cNvPr id="26" name="Grupo 25">
            <a:extLst>
              <a:ext uri="{FF2B5EF4-FFF2-40B4-BE49-F238E27FC236}">
                <a16:creationId xmlns:a16="http://schemas.microsoft.com/office/drawing/2014/main" id="{05BB9E87-182A-468B-9602-C5781A81D0E3}"/>
              </a:ext>
            </a:extLst>
          </p:cNvPr>
          <p:cNvGrpSpPr/>
          <p:nvPr/>
        </p:nvGrpSpPr>
        <p:grpSpPr>
          <a:xfrm>
            <a:off x="536104" y="1189049"/>
            <a:ext cx="8072236" cy="2016370"/>
            <a:chOff x="399330" y="1154884"/>
            <a:chExt cx="8345784" cy="2084700"/>
          </a:xfrm>
        </p:grpSpPr>
        <p:sp>
          <p:nvSpPr>
            <p:cNvPr id="27" name="Rectángulo 26">
              <a:extLst>
                <a:ext uri="{FF2B5EF4-FFF2-40B4-BE49-F238E27FC236}">
                  <a16:creationId xmlns:a16="http://schemas.microsoft.com/office/drawing/2014/main" id="{93A9DB9B-8C03-35B4-D1BA-B25EEDD9F97C}"/>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Rectángulo 27">
              <a:extLst>
                <a:ext uri="{FF2B5EF4-FFF2-40B4-BE49-F238E27FC236}">
                  <a16:creationId xmlns:a16="http://schemas.microsoft.com/office/drawing/2014/main" id="{479DF483-5DF6-3D3B-E09B-F4DF371A8EB0}"/>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Elipse 28">
              <a:extLst>
                <a:ext uri="{FF2B5EF4-FFF2-40B4-BE49-F238E27FC236}">
                  <a16:creationId xmlns:a16="http://schemas.microsoft.com/office/drawing/2014/main" id="{90054D9A-5830-30C2-E771-326ABB2A17C2}"/>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27C22C4-6251-4F2A-F030-5136E7989067}"/>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589094FB-878D-B980-6403-6CBE7C76BAB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5" name="Imagen 37" descr="Imagen que contiene Gráfico circular&#10;&#10;Descripción generada automáticamente">
            <a:extLst>
              <a:ext uri="{FF2B5EF4-FFF2-40B4-BE49-F238E27FC236}">
                <a16:creationId xmlns:a16="http://schemas.microsoft.com/office/drawing/2014/main" id="{C85CFE5C-B4D2-8B63-EDA8-167E08B98D14}"/>
              </a:ext>
            </a:extLst>
          </p:cNvPr>
          <p:cNvPicPr>
            <a:picLocks noChangeAspect="1"/>
          </p:cNvPicPr>
          <p:nvPr/>
        </p:nvPicPr>
        <p:blipFill rotWithShape="1">
          <a:blip r:embed="rId6">
            <a:extLst>
              <a:ext uri="{28A0092B-C50C-407E-A947-70E740481C1C}">
                <a14:useLocalDpi xmlns:a14="http://schemas.microsoft.com/office/drawing/2010/main" val="0"/>
              </a:ext>
            </a:extLst>
          </a:blip>
          <a:srcRect l="7850" t="14258" r="3883" b="15917"/>
          <a:stretch/>
        </p:blipFill>
        <p:spPr>
          <a:xfrm rot="16320420">
            <a:off x="-1158840" y="3026498"/>
            <a:ext cx="2253663" cy="1002803"/>
          </a:xfrm>
          <a:prstGeom prst="rect">
            <a:avLst/>
          </a:prstGeom>
        </p:spPr>
      </p:pic>
      <p:pic>
        <p:nvPicPr>
          <p:cNvPr id="19" name="Imagen 18" descr="Forma&#10;&#10;Descripción generada automáticamente">
            <a:extLst>
              <a:ext uri="{FF2B5EF4-FFF2-40B4-BE49-F238E27FC236}">
                <a16:creationId xmlns:a16="http://schemas.microsoft.com/office/drawing/2014/main" id="{7C535F28-2F5A-D36A-EAD1-28B3696AF1F2}"/>
              </a:ext>
            </a:extLst>
          </p:cNvPr>
          <p:cNvPicPr>
            <a:picLocks noChangeAspect="1"/>
          </p:cNvPicPr>
          <p:nvPr/>
        </p:nvPicPr>
        <p:blipFill rotWithShape="1">
          <a:blip r:embed="rId5">
            <a:extLst>
              <a:ext uri="{28A0092B-C50C-407E-A947-70E740481C1C}">
                <a14:useLocalDpi xmlns:a14="http://schemas.microsoft.com/office/drawing/2010/main" val="0"/>
              </a:ext>
            </a:extLst>
          </a:blip>
          <a:srcRect l="6337" t="11190" r="6996" b="12346"/>
          <a:stretch/>
        </p:blipFill>
        <p:spPr>
          <a:xfrm>
            <a:off x="8385853" y="3705859"/>
            <a:ext cx="2286955" cy="1134961"/>
          </a:xfrm>
          <a:prstGeom prst="rect">
            <a:avLst/>
          </a:prstGeom>
        </p:spPr>
      </p:pic>
      <p:sp>
        <p:nvSpPr>
          <p:cNvPr id="9" name="TextBox 8">
            <a:extLst>
              <a:ext uri="{FF2B5EF4-FFF2-40B4-BE49-F238E27FC236}">
                <a16:creationId xmlns:a16="http://schemas.microsoft.com/office/drawing/2014/main" id="{7B8736B3-E69C-9154-C1AD-23D2D98FB948}"/>
              </a:ext>
            </a:extLst>
          </p:cNvPr>
          <p:cNvSpPr txBox="1"/>
          <p:nvPr/>
        </p:nvSpPr>
        <p:spPr>
          <a:xfrm>
            <a:off x="3851806" y="220866"/>
            <a:ext cx="5677524" cy="523220"/>
          </a:xfrm>
          <a:prstGeom prst="rect">
            <a:avLst/>
          </a:prstGeom>
          <a:noFill/>
        </p:spPr>
        <p:txBody>
          <a:bodyPr wrap="square">
            <a:spAutoFit/>
          </a:bodyPr>
          <a:lstStyle/>
          <a:p>
            <a:pPr lvl="0"/>
            <a:r>
              <a:rPr lang="en-US" sz="2800" b="1" u="sng" dirty="0"/>
              <a:t>RESULTS</a:t>
            </a:r>
            <a:endParaRPr lang="en-US" sz="2800" u="sng" dirty="0"/>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549" y="1267480"/>
            <a:ext cx="3828559" cy="2281618"/>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1390" y="1253574"/>
            <a:ext cx="4125037" cy="2289104"/>
          </a:xfrm>
          <a:prstGeom prst="rect">
            <a:avLst/>
          </a:prstGeom>
        </p:spPr>
      </p:pic>
    </p:spTree>
    <p:extLst>
      <p:ext uri="{BB962C8B-B14F-4D97-AF65-F5344CB8AC3E}">
        <p14:creationId xmlns:p14="http://schemas.microsoft.com/office/powerpoint/2010/main" val="5331980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20"/>
                                            </p:tgtEl>
                                            <p:attrNameLst>
                                              <p:attrName>r</p:attrName>
                                            </p:attrNameLst>
                                          </p:cBhvr>
                                        </p:animRot>
                                      </p:childTnLst>
                                    </p:cTn>
                                  </p:par>
                                  <p:par>
                                    <p:cTn id="9" presetID="42" presetClass="path" presetSubtype="0" repeatCount="indefinite" accel="3636" autoRev="1" fill="hold" nodeType="withEffect" p14:presetBounceEnd="5091">
                                      <p:stCondLst>
                                        <p:cond delay="100"/>
                                      </p:stCondLst>
                                      <p:childTnLst>
                                        <p:animMotion origin="layout" path="M 2.77778E-6 -3.58025E-6 L 0.01597 -0.01759 " pathEditMode="relative" rAng="0" ptsTypes="AA" p14:bounceEnd="5091">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17"/>
                                            </p:tgtEl>
                                            <p:attrNameLst>
                                              <p:attrName>r</p:attrName>
                                            </p:attrNameLst>
                                          </p:cBhvr>
                                        </p:animRot>
                                      </p:childTnLst>
                                    </p:cTn>
                                  </p:par>
                                  <p:par>
                                    <p:cTn id="13" presetID="42" presetClass="path" presetSubtype="0" repeatCount="indefinite" accel="3636" autoRev="1" fill="hold" nodeType="withEffect" p14:presetBounceEnd="5091">
                                      <p:stCondLst>
                                        <p:cond delay="100"/>
                                      </p:stCondLst>
                                      <p:childTnLst>
                                        <p:animMotion origin="layout" path="M -0.01545 0.01203 L -1.38889E-6 4.81481E-6 " pathEditMode="relative" rAng="0" ptsTypes="AA" p14:bounceEnd="5091">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14:presetBounceEnd="22000">
                                      <p:stCondLst>
                                        <p:cond delay="0"/>
                                      </p:stCondLst>
                                      <p:childTnLst>
                                        <p:animScale p14:bounceEnd="22000">
                                          <p:cBhvr>
                                            <p:cTn id="22" dur="6000" fill="hold"/>
                                            <p:tgtEl>
                                              <p:spTgt spid="26"/>
                                            </p:tgtEl>
                                          </p:cBhvr>
                                          <p:by x="105000" y="105000"/>
                                        </p:animScale>
                                      </p:childTnLst>
                                    </p:cTn>
                                  </p:par>
                                  <p:par>
                                    <p:cTn id="23" presetID="8" presetClass="emph" presetSubtype="0" repeatCount="indefinite" accel="8000" decel="9000" autoRev="1" fill="hold" nodeType="withEffect">
                                      <p:stCondLst>
                                        <p:cond delay="0"/>
                                      </p:stCondLst>
                                      <p:childTnLst>
                                        <p:animRot by="600000">
                                          <p:cBhvr>
                                            <p:cTn id="24" dur="4000" fill="hold"/>
                                            <p:tgtEl>
                                              <p:spTgt spid="5"/>
                                            </p:tgtEl>
                                            <p:attrNameLst>
                                              <p:attrName>r</p:attrName>
                                            </p:attrNameLst>
                                          </p:cBhvr>
                                        </p:animRot>
                                      </p:childTnLst>
                                    </p:cTn>
                                  </p:par>
                                  <p:par>
                                    <p:cTn id="25" presetID="42" presetClass="path" presetSubtype="0" repeatCount="indefinite" accel="8000" decel="9000" autoRev="1" fill="hold" nodeType="withEffect">
                                      <p:stCondLst>
                                        <p:cond delay="0"/>
                                      </p:stCondLst>
                                      <p:childTnLst>
                                        <p:animMotion origin="layout" path="M 2.22222E-6 -0.00185 L 2.22222E-6 0.03766 " pathEditMode="relative" rAng="0" ptsTypes="AA">
                                          <p:cBhvr>
                                            <p:cTn id="26" dur="4000" fill="hold"/>
                                            <p:tgtEl>
                                              <p:spTgt spid="5"/>
                                            </p:tgtEl>
                                            <p:attrNameLst>
                                              <p:attrName>ppt_x</p:attrName>
                                              <p:attrName>ppt_y</p:attrName>
                                            </p:attrNameLst>
                                          </p:cBhvr>
                                          <p:rCtr x="0" y="1975"/>
                                        </p:animMotion>
                                      </p:childTnLst>
                                    </p:cTn>
                                  </p:par>
                                  <p:par>
                                    <p:cTn id="27" presetID="42" presetClass="path" presetSubtype="0" repeatCount="indefinite" accel="9000" decel="8000" autoRev="1" fill="hold" nodeType="withEffect">
                                      <p:stCondLst>
                                        <p:cond delay="100"/>
                                      </p:stCondLst>
                                      <p:childTnLst>
                                        <p:animMotion origin="layout" path="M 0.02378 0.0179 L 0.00191 0.05155 " pathEditMode="relative" rAng="0" ptsTypes="AA">
                                          <p:cBhvr>
                                            <p:cTn id="28" dur="4250" fill="hold"/>
                                            <p:tgtEl>
                                              <p:spTgt spid="6"/>
                                            </p:tgtEl>
                                            <p:attrNameLst>
                                              <p:attrName>ppt_x</p:attrName>
                                              <p:attrName>ppt_y</p:attrName>
                                            </p:attrNameLst>
                                          </p:cBhvr>
                                          <p:rCtr x="-1094" y="1667"/>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675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stCondLst>
                                        <p:cond delay="0"/>
                                      </p:stCondLst>
                                      <p:childTnLst>
                                        <p:animRot by="300000">
                                          <p:cBhvr>
                                            <p:cTn id="8" dur="3500" fill="hold"/>
                                            <p:tgtEl>
                                              <p:spTgt spid="20"/>
                                            </p:tgtEl>
                                            <p:attrNameLst>
                                              <p:attrName>r</p:attrName>
                                            </p:attrNameLst>
                                          </p:cBhvr>
                                        </p:animRot>
                                      </p:childTnLst>
                                    </p:cTn>
                                  </p:par>
                                  <p:par>
                                    <p:cTn id="9" presetID="42" presetClass="path" presetSubtype="0" repeatCount="indefinite" accel="3636" autoRev="1" fill="hold" nodeType="withEffect">
                                      <p:stCondLst>
                                        <p:cond delay="100"/>
                                      </p:stCondLst>
                                      <p:childTnLst>
                                        <p:animMotion origin="layout" path="M 2.77778E-6 -3.58025E-6 L 0.01597 -0.01759 " pathEditMode="relative" rAng="0" ptsTypes="AA">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stCondLst>
                                        <p:cond delay="0"/>
                                      </p:stCondLst>
                                      <p:childTnLst>
                                        <p:animRot by="300000">
                                          <p:cBhvr>
                                            <p:cTn id="12" dur="3500" fill="hold"/>
                                            <p:tgtEl>
                                              <p:spTgt spid="17"/>
                                            </p:tgtEl>
                                            <p:attrNameLst>
                                              <p:attrName>r</p:attrName>
                                            </p:attrNameLst>
                                          </p:cBhvr>
                                        </p:animRot>
                                      </p:childTnLst>
                                    </p:cTn>
                                  </p:par>
                                  <p:par>
                                    <p:cTn id="13" presetID="42" presetClass="path" presetSubtype="0" repeatCount="indefinite" accel="3636" autoRev="1" fill="hold" nodeType="withEffect">
                                      <p:stCondLst>
                                        <p:cond delay="100"/>
                                      </p:stCondLst>
                                      <p:childTnLst>
                                        <p:animMotion origin="layout" path="M -0.01545 0.01203 L -1.38889E-6 4.81481E-6 " pathEditMode="relative" rAng="0" ptsTypes="AA">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stCondLst>
                                        <p:cond delay="0"/>
                                      </p:stCondLst>
                                      <p:childTnLst>
                                        <p:animRot by="3000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stCondLst>
                                        <p:cond delay="0"/>
                                      </p:stCondLst>
                                      <p:childTnLst>
                                        <p:animScale>
                                          <p:cBhvr>
                                            <p:cTn id="22" dur="6000" fill="hold"/>
                                            <p:tgtEl>
                                              <p:spTgt spid="26"/>
                                            </p:tgtEl>
                                          </p:cBhvr>
                                          <p:by x="105000" y="105000"/>
                                        </p:animScale>
                                      </p:childTnLst>
                                    </p:cTn>
                                  </p:par>
                                  <p:par>
                                    <p:cTn id="23" presetID="8" presetClass="emph" presetSubtype="0" repeatCount="indefinite" accel="8000" decel="9000" autoRev="1" fill="hold" nodeType="withEffect">
                                      <p:stCondLst>
                                        <p:cond delay="0"/>
                                      </p:stCondLst>
                                      <p:childTnLst>
                                        <p:animRot by="600000">
                                          <p:cBhvr>
                                            <p:cTn id="24" dur="4000" fill="hold"/>
                                            <p:tgtEl>
                                              <p:spTgt spid="5"/>
                                            </p:tgtEl>
                                            <p:attrNameLst>
                                              <p:attrName>r</p:attrName>
                                            </p:attrNameLst>
                                          </p:cBhvr>
                                        </p:animRot>
                                      </p:childTnLst>
                                    </p:cTn>
                                  </p:par>
                                  <p:par>
                                    <p:cTn id="25" presetID="42" presetClass="path" presetSubtype="0" repeatCount="indefinite" accel="8000" decel="9000" autoRev="1" fill="hold" nodeType="withEffect">
                                      <p:stCondLst>
                                        <p:cond delay="0"/>
                                      </p:stCondLst>
                                      <p:childTnLst>
                                        <p:animMotion origin="layout" path="M 2.22222E-6 -0.00185 L 2.22222E-6 0.03766 " pathEditMode="relative" rAng="0" ptsTypes="AA">
                                          <p:cBhvr>
                                            <p:cTn id="26" dur="4000" fill="hold"/>
                                            <p:tgtEl>
                                              <p:spTgt spid="5"/>
                                            </p:tgtEl>
                                            <p:attrNameLst>
                                              <p:attrName>ppt_x</p:attrName>
                                              <p:attrName>ppt_y</p:attrName>
                                            </p:attrNameLst>
                                          </p:cBhvr>
                                          <p:rCtr x="0" y="1975"/>
                                        </p:animMotion>
                                      </p:childTnLst>
                                    </p:cTn>
                                  </p:par>
                                  <p:par>
                                    <p:cTn id="27" presetID="42" presetClass="path" presetSubtype="0" repeatCount="indefinite" accel="9000" decel="8000" autoRev="1" fill="hold" nodeType="withEffect">
                                      <p:stCondLst>
                                        <p:cond delay="100"/>
                                      </p:stCondLst>
                                      <p:childTnLst>
                                        <p:animMotion origin="layout" path="M 0.02378 0.0179 L 0.00191 0.05155 " pathEditMode="relative" rAng="0" ptsTypes="AA">
                                          <p:cBhvr>
                                            <p:cTn id="28" dur="4250" fill="hold"/>
                                            <p:tgtEl>
                                              <p:spTgt spid="6"/>
                                            </p:tgtEl>
                                            <p:attrNameLst>
                                              <p:attrName>ppt_x</p:attrName>
                                              <p:attrName>ppt_y</p:attrName>
                                            </p:attrNameLst>
                                          </p:cBhvr>
                                          <p:rCtr x="-1094" y="1667"/>
                                        </p:animMotion>
                                      </p:childTnLst>
                                    </p:cTn>
                                  </p:par>
                                  <p:par>
                                    <p:cTn id="29" presetID="8" presetClass="emph" presetSubtype="0" repeatCount="indefinite" accel="2500" autoRev="1" fill="hold" nodeType="withEffect">
                                      <p:stCondLst>
                                        <p:cond delay="0"/>
                                      </p:stCondLst>
                                      <p:childTnLst>
                                        <p:animRot by="300000">
                                          <p:cBhvr>
                                            <p:cTn id="30" dur="675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8780" y="720241"/>
            <a:ext cx="5537363" cy="378717"/>
          </a:xfrm>
        </p:spPr>
        <p:txBody>
          <a:bodyPr/>
          <a:lstStyle/>
          <a:p>
            <a:r>
              <a:rPr lang="en-US" sz="800" dirty="0"/>
              <a:t>l</a:t>
            </a:r>
          </a:p>
        </p:txBody>
      </p:sp>
      <p:sp>
        <p:nvSpPr>
          <p:cNvPr id="3" name="Subtitle 2"/>
          <p:cNvSpPr>
            <a:spLocks noGrp="1"/>
          </p:cNvSpPr>
          <p:nvPr>
            <p:ph type="subTitle" idx="1"/>
          </p:nvPr>
        </p:nvSpPr>
        <p:spPr>
          <a:xfrm rot="10800000" flipV="1">
            <a:off x="4003196" y="3305262"/>
            <a:ext cx="2193990" cy="77336"/>
          </a:xfrm>
        </p:spPr>
        <p:txBody>
          <a:bodyPr/>
          <a:lstStyle/>
          <a:p>
            <a:r>
              <a:rPr lang="en-US" sz="800" dirty="0" err="1"/>
              <a:t>i</a:t>
            </a:r>
            <a:endParaRPr lang="en-US" sz="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4" y="787620"/>
            <a:ext cx="4717625" cy="32558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004" y="787620"/>
            <a:ext cx="4269996" cy="2672460"/>
          </a:xfrm>
          <a:prstGeom prst="rect">
            <a:avLst/>
          </a:prstGeom>
        </p:spPr>
      </p:pic>
    </p:spTree>
    <p:extLst>
      <p:ext uri="{BB962C8B-B14F-4D97-AF65-F5344CB8AC3E}">
        <p14:creationId xmlns:p14="http://schemas.microsoft.com/office/powerpoint/2010/main" val="2234085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Imagen 51" descr="Forma&#10;&#10;Descripción generada automáticamente">
            <a:extLst>
              <a:ext uri="{FF2B5EF4-FFF2-40B4-BE49-F238E27FC236}">
                <a16:creationId xmlns:a16="http://schemas.microsoft.com/office/drawing/2014/main" id="{3A18B6AC-9A4C-A208-03DA-A9F628161386}"/>
              </a:ext>
            </a:extLst>
          </p:cNvPr>
          <p:cNvPicPr>
            <a:picLocks noChangeAspect="1"/>
          </p:cNvPicPr>
          <p:nvPr/>
        </p:nvPicPr>
        <p:blipFill rotWithShape="1">
          <a:blip r:embed="rId2">
            <a:extLst>
              <a:ext uri="{28A0092B-C50C-407E-A947-70E740481C1C}">
                <a14:useLocalDpi xmlns:a14="http://schemas.microsoft.com/office/drawing/2010/main" val="0"/>
              </a:ext>
            </a:extLst>
          </a:blip>
          <a:srcRect l="6337" t="11190" r="6996" b="12346"/>
          <a:stretch/>
        </p:blipFill>
        <p:spPr>
          <a:xfrm flipH="1">
            <a:off x="1449788" y="3468440"/>
            <a:ext cx="6427455" cy="1120220"/>
          </a:xfrm>
          <a:prstGeom prst="rect">
            <a:avLst/>
          </a:prstGeom>
        </p:spPr>
      </p:pic>
      <p:sp>
        <p:nvSpPr>
          <p:cNvPr id="4" name="Title 3">
            <a:extLst>
              <a:ext uri="{FF2B5EF4-FFF2-40B4-BE49-F238E27FC236}">
                <a16:creationId xmlns:a16="http://schemas.microsoft.com/office/drawing/2014/main" id="{8E5852D6-A72B-4156-AF23-4EF48A92F51D}"/>
              </a:ext>
            </a:extLst>
          </p:cNvPr>
          <p:cNvSpPr>
            <a:spLocks noGrp="1"/>
          </p:cNvSpPr>
          <p:nvPr>
            <p:ph type="ctrTitle"/>
          </p:nvPr>
        </p:nvSpPr>
        <p:spPr>
          <a:xfrm>
            <a:off x="1731769" y="970944"/>
            <a:ext cx="5543106" cy="1295503"/>
          </a:xfrm>
        </p:spPr>
        <p:txBody>
          <a:bodyPr/>
          <a:lstStyle/>
          <a:p>
            <a:pPr lvl="0"/>
            <a:r>
              <a:rPr lang="en-US" sz="4000" u="sng" dirty="0"/>
              <a:t>CONCLUSION</a:t>
            </a:r>
            <a:br>
              <a:rPr lang="en-US" dirty="0"/>
            </a:br>
            <a:endParaRPr lang="en-US" dirty="0"/>
          </a:p>
        </p:txBody>
      </p:sp>
      <p:sp>
        <p:nvSpPr>
          <p:cNvPr id="6" name="Text Placeholder 5">
            <a:extLst>
              <a:ext uri="{FF2B5EF4-FFF2-40B4-BE49-F238E27FC236}">
                <a16:creationId xmlns:a16="http://schemas.microsoft.com/office/drawing/2014/main" id="{6F57C05E-251A-466A-9E8F-A461251576CC}"/>
              </a:ext>
            </a:extLst>
          </p:cNvPr>
          <p:cNvSpPr>
            <a:spLocks noGrp="1"/>
          </p:cNvSpPr>
          <p:nvPr>
            <p:ph type="subTitle" idx="1"/>
          </p:nvPr>
        </p:nvSpPr>
        <p:spPr>
          <a:xfrm>
            <a:off x="1571937" y="1221864"/>
            <a:ext cx="6532193" cy="3366796"/>
          </a:xfrm>
        </p:spPr>
        <p:txBody>
          <a:bodyPr/>
          <a:lstStyle/>
          <a:p>
            <a:r>
              <a:rPr lang="en-US" sz="2000" b="1" dirty="0"/>
              <a:t>This project will develop a fully functional electronics e-commerce website using Java, MySQL, and HTML. The website will be beneficial for both users and administrators. The website will be implemented using open-source technologies, which will make it cost-effective and scalable.</a:t>
            </a:r>
            <a:endParaRPr lang="en-US" sz="2000" dirty="0"/>
          </a:p>
          <a:p>
            <a:endParaRPr lang="en-US" sz="3200" dirty="0">
              <a:latin typeface="Staatliches" pitchFamily="2" charset="0"/>
            </a:endParaRPr>
          </a:p>
        </p:txBody>
      </p:sp>
      <p:pic>
        <p:nvPicPr>
          <p:cNvPr id="38" name="Imagen 37" descr="Imagen que contiene Gráfico circular&#10;&#10;Descripción generada automáticamente">
            <a:extLst>
              <a:ext uri="{FF2B5EF4-FFF2-40B4-BE49-F238E27FC236}">
                <a16:creationId xmlns:a16="http://schemas.microsoft.com/office/drawing/2014/main" id="{18A62CD2-0788-808F-CEF6-8D729695A617}"/>
              </a:ext>
            </a:extLst>
          </p:cNvPr>
          <p:cNvPicPr>
            <a:picLocks noChangeAspect="1"/>
          </p:cNvPicPr>
          <p:nvPr/>
        </p:nvPicPr>
        <p:blipFill rotWithShape="1">
          <a:blip r:embed="rId3">
            <a:extLst>
              <a:ext uri="{28A0092B-C50C-407E-A947-70E740481C1C}">
                <a14:useLocalDpi xmlns:a14="http://schemas.microsoft.com/office/drawing/2010/main" val="0"/>
              </a:ext>
            </a:extLst>
          </a:blip>
          <a:srcRect l="7850" t="14258" r="3883" b="15917"/>
          <a:stretch/>
        </p:blipFill>
        <p:spPr>
          <a:xfrm rot="16320420">
            <a:off x="-274140" y="3025214"/>
            <a:ext cx="2253663" cy="1002803"/>
          </a:xfrm>
          <a:prstGeom prst="rect">
            <a:avLst/>
          </a:prstGeom>
        </p:spPr>
      </p:pic>
      <p:pic>
        <p:nvPicPr>
          <p:cNvPr id="39" name="Imagen 38" descr="Icono&#10;&#10;Descripción generada automáticamente">
            <a:extLst>
              <a:ext uri="{FF2B5EF4-FFF2-40B4-BE49-F238E27FC236}">
                <a16:creationId xmlns:a16="http://schemas.microsoft.com/office/drawing/2014/main" id="{7E85952E-7D63-2B59-7D43-3FD62EB423D7}"/>
              </a:ext>
            </a:extLst>
          </p:cNvPr>
          <p:cNvPicPr>
            <a:picLocks noChangeAspect="1"/>
          </p:cNvPicPr>
          <p:nvPr/>
        </p:nvPicPr>
        <p:blipFill rotWithShape="1">
          <a:blip r:embed="rId4">
            <a:extLst>
              <a:ext uri="{28A0092B-C50C-407E-A947-70E740481C1C}">
                <a14:useLocalDpi xmlns:a14="http://schemas.microsoft.com/office/drawing/2010/main" val="0"/>
              </a:ext>
            </a:extLst>
          </a:blip>
          <a:srcRect l="2783" t="14022" r="5733" b="13919"/>
          <a:stretch/>
        </p:blipFill>
        <p:spPr>
          <a:xfrm rot="18667738">
            <a:off x="440946" y="3729978"/>
            <a:ext cx="1512334" cy="670067"/>
          </a:xfrm>
          <a:prstGeom prst="rect">
            <a:avLst/>
          </a:prstGeom>
        </p:spPr>
      </p:pic>
      <p:pic>
        <p:nvPicPr>
          <p:cNvPr id="41" name="Imagen 40" descr="Patrón de fondo&#10;&#10;Descripción generada automáticamente con confianza baja">
            <a:extLst>
              <a:ext uri="{FF2B5EF4-FFF2-40B4-BE49-F238E27FC236}">
                <a16:creationId xmlns:a16="http://schemas.microsoft.com/office/drawing/2014/main" id="{FC2DFC9E-C977-A106-7C5D-9039FF40ECDA}"/>
              </a:ext>
            </a:extLst>
          </p:cNvPr>
          <p:cNvPicPr>
            <a:picLocks noChangeAspect="1"/>
          </p:cNvPicPr>
          <p:nvPr/>
        </p:nvPicPr>
        <p:blipFill rotWithShape="1">
          <a:blip r:embed="rId5">
            <a:extLst>
              <a:ext uri="{28A0092B-C50C-407E-A947-70E740481C1C}">
                <a14:useLocalDpi xmlns:a14="http://schemas.microsoft.com/office/drawing/2010/main" val="0"/>
              </a:ext>
            </a:extLst>
          </a:blip>
          <a:srcRect l="40200" t="16723" r="2755" b="16857"/>
          <a:stretch/>
        </p:blipFill>
        <p:spPr>
          <a:xfrm>
            <a:off x="201854" y="3574246"/>
            <a:ext cx="2603445" cy="1705129"/>
          </a:xfrm>
          <a:prstGeom prst="rect">
            <a:avLst/>
          </a:prstGeom>
        </p:spPr>
      </p:pic>
      <p:pic>
        <p:nvPicPr>
          <p:cNvPr id="42" name="Imagen 41" descr="Icono&#10;&#10;Descripción generada automáticamente">
            <a:extLst>
              <a:ext uri="{FF2B5EF4-FFF2-40B4-BE49-F238E27FC236}">
                <a16:creationId xmlns:a16="http://schemas.microsoft.com/office/drawing/2014/main" id="{68A2F5C5-A623-D26C-4888-0BD2E5D83E64}"/>
              </a:ext>
            </a:extLst>
          </p:cNvPr>
          <p:cNvPicPr>
            <a:picLocks noChangeAspect="1"/>
          </p:cNvPicPr>
          <p:nvPr/>
        </p:nvPicPr>
        <p:blipFill rotWithShape="1">
          <a:blip r:embed="rId6">
            <a:extLst>
              <a:ext uri="{28A0092B-C50C-407E-A947-70E740481C1C}">
                <a14:useLocalDpi xmlns:a14="http://schemas.microsoft.com/office/drawing/2010/main" val="0"/>
              </a:ext>
            </a:extLst>
          </a:blip>
          <a:srcRect l="42681" t="24065" r="2121" b="25099"/>
          <a:stretch/>
        </p:blipFill>
        <p:spPr>
          <a:xfrm>
            <a:off x="-329784" y="4334469"/>
            <a:ext cx="2061553" cy="1067983"/>
          </a:xfrm>
          <a:prstGeom prst="rect">
            <a:avLst/>
          </a:prstGeom>
        </p:spPr>
      </p:pic>
      <p:pic>
        <p:nvPicPr>
          <p:cNvPr id="48" name="Imagen 47" descr="Forma&#10;&#10;Descripción generada automáticamente">
            <a:extLst>
              <a:ext uri="{FF2B5EF4-FFF2-40B4-BE49-F238E27FC236}">
                <a16:creationId xmlns:a16="http://schemas.microsoft.com/office/drawing/2014/main" id="{DF57C511-9FA9-BD6A-9E9B-48CD0FB9A0D6}"/>
              </a:ext>
            </a:extLst>
          </p:cNvPr>
          <p:cNvPicPr>
            <a:picLocks noChangeAspect="1"/>
          </p:cNvPicPr>
          <p:nvPr/>
        </p:nvPicPr>
        <p:blipFill rotWithShape="1">
          <a:blip r:embed="rId2">
            <a:extLst>
              <a:ext uri="{28A0092B-C50C-407E-A947-70E740481C1C}">
                <a14:useLocalDpi xmlns:a14="http://schemas.microsoft.com/office/drawing/2010/main" val="0"/>
              </a:ext>
            </a:extLst>
          </a:blip>
          <a:srcRect l="6337" t="11190" r="6996" b="12346"/>
          <a:stretch/>
        </p:blipFill>
        <p:spPr>
          <a:xfrm>
            <a:off x="8185692" y="4227212"/>
            <a:ext cx="1097627" cy="544726"/>
          </a:xfrm>
          <a:prstGeom prst="rect">
            <a:avLst/>
          </a:prstGeom>
        </p:spPr>
      </p:pic>
      <p:pic>
        <p:nvPicPr>
          <p:cNvPr id="57" name="Imagen 56" descr="Círculo&#10;&#10;Descripción generada automáticamente">
            <a:extLst>
              <a:ext uri="{FF2B5EF4-FFF2-40B4-BE49-F238E27FC236}">
                <a16:creationId xmlns:a16="http://schemas.microsoft.com/office/drawing/2014/main" id="{31E474B0-7570-5370-CBD4-98C23DA1AFF3}"/>
              </a:ext>
            </a:extLst>
          </p:cNvPr>
          <p:cNvPicPr>
            <a:picLocks noChangeAspect="1"/>
          </p:cNvPicPr>
          <p:nvPr/>
        </p:nvPicPr>
        <p:blipFill rotWithShape="1">
          <a:blip r:embed="rId7">
            <a:extLst>
              <a:ext uri="{28A0092B-C50C-407E-A947-70E740481C1C}">
                <a14:useLocalDpi xmlns:a14="http://schemas.microsoft.com/office/drawing/2010/main" val="0"/>
              </a:ext>
            </a:extLst>
          </a:blip>
          <a:srcRect l="26300" t="6535" r="24866" b="6900"/>
          <a:stretch/>
        </p:blipFill>
        <p:spPr>
          <a:xfrm flipH="1">
            <a:off x="7565813" y="498795"/>
            <a:ext cx="673689" cy="671753"/>
          </a:xfrm>
          <a:prstGeom prst="rect">
            <a:avLst/>
          </a:prstGeom>
        </p:spPr>
      </p:pic>
      <p:grpSp>
        <p:nvGrpSpPr>
          <p:cNvPr id="17" name="Grupo 16">
            <a:extLst>
              <a:ext uri="{FF2B5EF4-FFF2-40B4-BE49-F238E27FC236}">
                <a16:creationId xmlns:a16="http://schemas.microsoft.com/office/drawing/2014/main" id="{2F59F330-ABA0-4E56-FC8D-5376F87D57E8}"/>
              </a:ext>
            </a:extLst>
          </p:cNvPr>
          <p:cNvGrpSpPr/>
          <p:nvPr/>
        </p:nvGrpSpPr>
        <p:grpSpPr>
          <a:xfrm>
            <a:off x="1018726" y="834391"/>
            <a:ext cx="7230453" cy="3329978"/>
            <a:chOff x="851471" y="758471"/>
            <a:chExt cx="7560142" cy="3481817"/>
          </a:xfrm>
        </p:grpSpPr>
        <p:sp>
          <p:nvSpPr>
            <p:cNvPr id="2" name="Elipse 1">
              <a:extLst>
                <a:ext uri="{FF2B5EF4-FFF2-40B4-BE49-F238E27FC236}">
                  <a16:creationId xmlns:a16="http://schemas.microsoft.com/office/drawing/2014/main" id="{ABC6917F-4E3A-07D4-E7EE-B5F015BABAF4}"/>
                </a:ext>
              </a:extLst>
            </p:cNvPr>
            <p:cNvSpPr/>
            <p:nvPr/>
          </p:nvSpPr>
          <p:spPr>
            <a:xfrm>
              <a:off x="7427490" y="2831149"/>
              <a:ext cx="81089" cy="810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86138750-ED53-D2E9-B368-A6A1EC0350E4}"/>
                </a:ext>
              </a:extLst>
            </p:cNvPr>
            <p:cNvSpPr/>
            <p:nvPr/>
          </p:nvSpPr>
          <p:spPr>
            <a:xfrm>
              <a:off x="7754694" y="1655189"/>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94974263-006D-2E64-648F-B97B077BD1B7}"/>
                </a:ext>
              </a:extLst>
            </p:cNvPr>
            <p:cNvSpPr/>
            <p:nvPr/>
          </p:nvSpPr>
          <p:spPr>
            <a:xfrm>
              <a:off x="7826457" y="408788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2C6E4F72-7D13-365F-5DDB-4DC5C53628B9}"/>
                </a:ext>
              </a:extLst>
            </p:cNvPr>
            <p:cNvSpPr/>
            <p:nvPr/>
          </p:nvSpPr>
          <p:spPr>
            <a:xfrm>
              <a:off x="8330524" y="3898253"/>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0C048CFB-93D9-5577-BD05-300516818BD6}"/>
                </a:ext>
              </a:extLst>
            </p:cNvPr>
            <p:cNvSpPr/>
            <p:nvPr/>
          </p:nvSpPr>
          <p:spPr>
            <a:xfrm>
              <a:off x="1601671" y="758471"/>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35463EC2-2C83-B22A-DE80-FD8945D915FA}"/>
                </a:ext>
              </a:extLst>
            </p:cNvPr>
            <p:cNvSpPr/>
            <p:nvPr/>
          </p:nvSpPr>
          <p:spPr>
            <a:xfrm>
              <a:off x="851471" y="1908498"/>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Elipse 14">
              <a:extLst>
                <a:ext uri="{FF2B5EF4-FFF2-40B4-BE49-F238E27FC236}">
                  <a16:creationId xmlns:a16="http://schemas.microsoft.com/office/drawing/2014/main" id="{B66C466B-044C-9A8F-7F2A-2CC0CA255B87}"/>
                </a:ext>
              </a:extLst>
            </p:cNvPr>
            <p:cNvSpPr/>
            <p:nvPr/>
          </p:nvSpPr>
          <p:spPr>
            <a:xfrm>
              <a:off x="1805645" y="269035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2BC139CA-6E6A-C2B1-4C47-36FD4455A4D4}"/>
                </a:ext>
              </a:extLst>
            </p:cNvPr>
            <p:cNvSpPr/>
            <p:nvPr/>
          </p:nvSpPr>
          <p:spPr>
            <a:xfrm>
              <a:off x="2105799" y="2995885"/>
              <a:ext cx="110554" cy="1105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3" name="Imagen 51" descr="Forma&#10;&#10;Descripción generada automáticamente">
            <a:extLst>
              <a:ext uri="{FF2B5EF4-FFF2-40B4-BE49-F238E27FC236}">
                <a16:creationId xmlns:a16="http://schemas.microsoft.com/office/drawing/2014/main" id="{AE9BA455-4A71-FC2F-6B33-64499A8BC47C}"/>
              </a:ext>
            </a:extLst>
          </p:cNvPr>
          <p:cNvPicPr>
            <a:picLocks noChangeAspect="1"/>
          </p:cNvPicPr>
          <p:nvPr/>
        </p:nvPicPr>
        <p:blipFill rotWithShape="1">
          <a:blip r:embed="rId2">
            <a:extLst>
              <a:ext uri="{28A0092B-C50C-407E-A947-70E740481C1C}">
                <a14:useLocalDpi xmlns:a14="http://schemas.microsoft.com/office/drawing/2010/main" val="0"/>
              </a:ext>
            </a:extLst>
          </a:blip>
          <a:srcRect l="6337" t="11190" r="6996" b="12346"/>
          <a:stretch/>
        </p:blipFill>
        <p:spPr>
          <a:xfrm flipH="1">
            <a:off x="-647909" y="335712"/>
            <a:ext cx="2286955" cy="1134961"/>
          </a:xfrm>
          <a:prstGeom prst="rect">
            <a:avLst/>
          </a:prstGeom>
        </p:spPr>
      </p:pic>
      <p:sp>
        <p:nvSpPr>
          <p:cNvPr id="5" name="Marcador de texto 37">
            <a:extLst>
              <a:ext uri="{FF2B5EF4-FFF2-40B4-BE49-F238E27FC236}">
                <a16:creationId xmlns:a16="http://schemas.microsoft.com/office/drawing/2014/main" id="{CC4B8E7B-EDFC-B407-ECAF-6E4B2F17C799}"/>
              </a:ext>
            </a:extLst>
          </p:cNvPr>
          <p:cNvSpPr txBox="1">
            <a:spLocks/>
          </p:cNvSpPr>
          <p:nvPr/>
        </p:nvSpPr>
        <p:spPr>
          <a:xfrm>
            <a:off x="3188279" y="3589593"/>
            <a:ext cx="8394492" cy="362571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600" dirty="0"/>
          </a:p>
        </p:txBody>
      </p:sp>
    </p:spTree>
    <p:extLst>
      <p:ext uri="{BB962C8B-B14F-4D97-AF65-F5344CB8AC3E}">
        <p14:creationId xmlns:p14="http://schemas.microsoft.com/office/powerpoint/2010/main" val="25208385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05556E-6 -4.69136E-6 L 0.07136 0.00062 " pathEditMode="relative" rAng="0" ptsTypes="AA">
                                          <p:cBhvr>
                                            <p:cTn id="6" dur="7250" fill="hold"/>
                                            <p:tgtEl>
                                              <p:spTgt spid="52"/>
                                            </p:tgtEl>
                                            <p:attrNameLst>
                                              <p:attrName>ppt_x</p:attrName>
                                              <p:attrName>ppt_y</p:attrName>
                                            </p:attrNameLst>
                                          </p:cBhvr>
                                          <p:rCtr x="3559" y="31"/>
                                        </p:animMotion>
                                      </p:childTnLst>
                                    </p:cTn>
                                  </p:par>
                                  <p:par>
                                    <p:cTn id="7" presetID="6" presetClass="emph" presetSubtype="0" repeatCount="indefinite" autoRev="1" fill="hold" nodeType="withEffect" p14:presetBounceEnd="22000">
                                      <p:stCondLst>
                                        <p:cond delay="0"/>
                                      </p:stCondLst>
                                      <p:childTnLst>
                                        <p:animScale p14:bounceEnd="22000">
                                          <p:cBhvr>
                                            <p:cTn id="8" dur="6000" fill="hold"/>
                                            <p:tgtEl>
                                              <p:spTgt spid="17"/>
                                            </p:tgtEl>
                                          </p:cBhvr>
                                          <p:by x="105000" y="105000"/>
                                        </p:animScale>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57"/>
                                            </p:tgtEl>
                                            <p:attrNameLst>
                                              <p:attrName>ppt_x</p:attrName>
                                              <p:attrName>ppt_y</p:attrName>
                                            </p:attrNameLst>
                                          </p:cBhvr>
                                          <p:rCtr x="0" y="3827"/>
                                        </p:animMotion>
                                      </p:childTnLst>
                                    </p:cTn>
                                  </p:par>
                                  <p:par>
                                    <p:cTn id="11" presetID="8" presetClass="emph" presetSubtype="0" repeatCount="indefinite" accel="8000" decel="9000" autoRev="1" fill="hold" nodeType="withEffect">
                                      <p:stCondLst>
                                        <p:cond delay="0"/>
                                      </p:stCondLst>
                                      <p:childTnLst>
                                        <p:animRot by="600000">
                                          <p:cBhvr>
                                            <p:cTn id="12" dur="4000" fill="hold"/>
                                            <p:tgtEl>
                                              <p:spTgt spid="38"/>
                                            </p:tgtEl>
                                            <p:attrNameLst>
                                              <p:attrName>r</p:attrName>
                                            </p:attrNameLst>
                                          </p:cBhvr>
                                        </p:animRot>
                                      </p:childTnLst>
                                    </p:cTn>
                                  </p:par>
                                  <p:par>
                                    <p:cTn id="1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14" dur="4000" fill="hold"/>
                                            <p:tgtEl>
                                              <p:spTgt spid="38"/>
                                            </p:tgtEl>
                                            <p:attrNameLst>
                                              <p:attrName>ppt_x</p:attrName>
                                              <p:attrName>ppt_y</p:attrName>
                                            </p:attrNameLst>
                                          </p:cBhvr>
                                          <p:rCtr x="0" y="1975"/>
                                        </p:animMotion>
                                      </p:childTnLst>
                                    </p:cTn>
                                  </p:par>
                                  <p:par>
                                    <p:cTn id="15" presetID="8" presetClass="emph" presetSubtype="0" repeatCount="indefinite" accel="8000" decel="9000" autoRev="1" fill="hold" nodeType="withEffect">
                                      <p:stCondLst>
                                        <p:cond delay="0"/>
                                      </p:stCondLst>
                                      <p:childTnLst>
                                        <p:animRot by="600000">
                                          <p:cBhvr>
                                            <p:cTn id="16" dur="2500" fill="hold"/>
                                            <p:tgtEl>
                                              <p:spTgt spid="39"/>
                                            </p:tgtEl>
                                            <p:attrNameLst>
                                              <p:attrName>r</p:attrName>
                                            </p:attrNameLst>
                                          </p:cBhvr>
                                        </p:animRot>
                                      </p:childTnLst>
                                    </p:cTn>
                                  </p:par>
                                  <p:par>
                                    <p:cTn id="17" presetID="42" presetClass="path" presetSubtype="0" repeatCount="indefinite" accel="8000" decel="9000" autoRev="1" fill="hold" nodeType="withEffect">
                                      <p:stCondLst>
                                        <p:cond delay="0"/>
                                      </p:stCondLst>
                                      <p:childTnLst>
                                        <p:animMotion origin="layout" path="M -2.77778E-6 -0.00185 L -2.77778E-6 0.03766 " pathEditMode="relative" rAng="0" ptsTypes="AA">
                                          <p:cBhvr>
                                            <p:cTn id="18" dur="2750" fill="hold"/>
                                            <p:tgtEl>
                                              <p:spTgt spid="39"/>
                                            </p:tgtEl>
                                            <p:attrNameLst>
                                              <p:attrName>ppt_x</p:attrName>
                                              <p:attrName>ppt_y</p:attrName>
                                            </p:attrNameLst>
                                          </p:cBhvr>
                                          <p:rCtr x="0" y="1975"/>
                                        </p:animMotion>
                                      </p:childTnLst>
                                    </p:cTn>
                                  </p:par>
                                  <p:par>
                                    <p:cTn id="19" presetID="42" presetClass="path" presetSubtype="0" repeatCount="indefinite" accel="9000" decel="8000" autoRev="1" fill="hold" nodeType="withEffect">
                                      <p:stCondLst>
                                        <p:cond delay="100"/>
                                      </p:stCondLst>
                                      <p:childTnLst>
                                        <p:animMotion origin="layout" path="M 0.02378 0.01791 L 0.00191 0.05155 " pathEditMode="relative" rAng="0" ptsTypes="AA">
                                          <p:cBhvr>
                                            <p:cTn id="20" dur="4250" fill="hold"/>
                                            <p:tgtEl>
                                              <p:spTgt spid="41"/>
                                            </p:tgtEl>
                                            <p:attrNameLst>
                                              <p:attrName>ppt_x</p:attrName>
                                              <p:attrName>ppt_y</p:attrName>
                                            </p:attrNameLst>
                                          </p:cBhvr>
                                          <p:rCtr x="-1094" y="1667"/>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6750" fill="hold"/>
                                            <p:tgtEl>
                                              <p:spTgt spid="41"/>
                                            </p:tgtEl>
                                            <p:attrNameLst>
                                              <p:attrName>r</p:attrName>
                                            </p:attrNameLst>
                                          </p:cBhvr>
                                        </p:animRot>
                                      </p:childTnLst>
                                    </p:cTn>
                                  </p:par>
                                  <p:par>
                                    <p:cTn id="23"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24" dur="2750" fill="hold"/>
                                            <p:tgtEl>
                                              <p:spTgt spid="42"/>
                                            </p:tgtEl>
                                            <p:attrNameLst>
                                              <p:attrName>ppt_x</p:attrName>
                                              <p:attrName>ppt_y</p:attrName>
                                            </p:attrNameLst>
                                          </p:cBhvr>
                                          <p:rCtr x="-1094" y="1667"/>
                                        </p:animMotion>
                                      </p:childTnLst>
                                    </p:cTn>
                                  </p:par>
                                  <p:par>
                                    <p:cTn id="25" presetID="8" presetClass="emph" presetSubtype="0" repeatCount="indefinite" accel="1405" decel="1081" autoRev="1" fill="hold" nodeType="withEffect">
                                      <p:stCondLst>
                                        <p:cond delay="0"/>
                                      </p:stCondLst>
                                      <p:childTnLst>
                                        <p:animRot by="300000">
                                          <p:cBhvr>
                                            <p:cTn id="26" dur="9250" fill="hold"/>
                                            <p:tgtEl>
                                              <p:spTgt spid="42"/>
                                            </p:tgtEl>
                                            <p:attrNameLst>
                                              <p:attrName>r</p:attrName>
                                            </p:attrNameLst>
                                          </p:cBhvr>
                                        </p:animRot>
                                      </p:childTnLst>
                                    </p:cTn>
                                  </p:par>
                                  <p:par>
                                    <p:cTn id="2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28" dur="4750" fill="hold"/>
                                            <p:tgtEl>
                                              <p:spTgt spid="48"/>
                                            </p:tgtEl>
                                            <p:attrNameLst>
                                              <p:attrName>ppt_x</p:attrName>
                                              <p:attrName>ppt_y</p:attrName>
                                            </p:attrNameLst>
                                          </p:cBhvr>
                                          <p:rCtr x="-3490" y="0"/>
                                        </p:animMotion>
                                      </p:childTnLst>
                                    </p:cTn>
                                  </p:par>
                                  <p:par>
                                    <p:cTn id="29" presetID="10" presetClass="entr" presetSubtype="0" fill="hold" grpId="0" nodeType="withEffect">
                                      <p:stCondLst>
                                        <p:cond delay="8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600"/>
                                            <p:tgtEl>
                                              <p:spTgt spid="4"/>
                                            </p:tgtEl>
                                          </p:cBhvr>
                                        </p:animEffect>
                                      </p:childTnLst>
                                    </p:cTn>
                                  </p:par>
                                  <p:par>
                                    <p:cTn id="32" presetID="10" presetClass="entr" presetSubtype="0" fill="hold" grpId="0" nodeType="withEffect">
                                      <p:stCondLst>
                                        <p:cond delay="11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200"/>
                                            <p:tgtEl>
                                              <p:spTgt spid="6"/>
                                            </p:tgtEl>
                                          </p:cBhvr>
                                        </p:animEffect>
                                      </p:childTnLst>
                                    </p:cTn>
                                  </p:par>
                                  <p:par>
                                    <p:cTn id="35" presetID="35" presetClass="path" presetSubtype="0" repeatCount="indefinite" accel="29000" decel="26000" autoRev="1" fill="hold" nodeType="withEffect">
                                      <p:stCondLst>
                                        <p:cond delay="0"/>
                                      </p:stCondLst>
                                      <p:childTnLst>
                                        <p:animMotion origin="layout" path="M 3.33333E-6 1.35802E-6 L 0.07135 0.00062 " pathEditMode="relative" rAng="0" ptsTypes="AA">
                                          <p:cBhvr>
                                            <p:cTn id="36" dur="7250" fill="hold"/>
                                            <p:tgtEl>
                                              <p:spTgt spid="3"/>
                                            </p:tgtEl>
                                            <p:attrNameLst>
                                              <p:attrName>ppt_x</p:attrName>
                                              <p:attrName>ppt_y</p:attrName>
                                            </p:attrNameLst>
                                          </p:cBhvr>
                                          <p:rCtr x="3559" y="31"/>
                                        </p:animMotion>
                                      </p:childTnLst>
                                    </p:cTn>
                                  </p:par>
                                  <p:par>
                                    <p:cTn id="37" presetID="10" presetClass="entr" presetSubtype="0" fill="hold" grpId="0" nodeType="withEffect" nodePh="1">
                                      <p:stCondLst>
                                        <p:cond delay="1100"/>
                                      </p:stCondLst>
                                      <p:endCondLst>
                                        <p:cond evt="begin" delay="0">
                                          <p:tn val="37"/>
                                        </p:cond>
                                      </p:endCondLst>
                                      <p:childTnLst>
                                        <p:set>
                                          <p:cBhvr>
                                            <p:cTn id="38" dur="1" fill="hold">
                                              <p:stCondLst>
                                                <p:cond delay="0"/>
                                              </p:stCondLst>
                                            </p:cTn>
                                            <p:tgtEl>
                                              <p:spTgt spid="5"/>
                                            </p:tgtEl>
                                            <p:attrNameLst>
                                              <p:attrName>style.visibility</p:attrName>
                                            </p:attrNameLst>
                                          </p:cBhvr>
                                          <p:to>
                                            <p:strVal val="visible"/>
                                          </p:to>
                                        </p:set>
                                        <p:animEffect transition="in" filter="fade">
                                          <p:cBhvr>
                                            <p:cTn id="39" dur="1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05556E-6 -4.69136E-6 L 0.07136 0.00062 " pathEditMode="relative" rAng="0" ptsTypes="AA">
                                          <p:cBhvr>
                                            <p:cTn id="6" dur="7250" fill="hold"/>
                                            <p:tgtEl>
                                              <p:spTgt spid="52"/>
                                            </p:tgtEl>
                                            <p:attrNameLst>
                                              <p:attrName>ppt_x</p:attrName>
                                              <p:attrName>ppt_y</p:attrName>
                                            </p:attrNameLst>
                                          </p:cBhvr>
                                          <p:rCtr x="3559" y="31"/>
                                        </p:animMotion>
                                      </p:childTnLst>
                                    </p:cTn>
                                  </p:par>
                                  <p:par>
                                    <p:cTn id="7" presetID="6" presetClass="emph" presetSubtype="0" repeatCount="indefinite" autoRev="1" fill="hold" nodeType="withEffect">
                                      <p:stCondLst>
                                        <p:cond delay="0"/>
                                      </p:stCondLst>
                                      <p:childTnLst>
                                        <p:animScale>
                                          <p:cBhvr>
                                            <p:cTn id="8" dur="6000" fill="hold"/>
                                            <p:tgtEl>
                                              <p:spTgt spid="17"/>
                                            </p:tgtEl>
                                          </p:cBhvr>
                                          <p:by x="105000" y="105000"/>
                                        </p:animScale>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57"/>
                                            </p:tgtEl>
                                            <p:attrNameLst>
                                              <p:attrName>ppt_x</p:attrName>
                                              <p:attrName>ppt_y</p:attrName>
                                            </p:attrNameLst>
                                          </p:cBhvr>
                                          <p:rCtr x="0" y="3827"/>
                                        </p:animMotion>
                                      </p:childTnLst>
                                    </p:cTn>
                                  </p:par>
                                  <p:par>
                                    <p:cTn id="11" presetID="8" presetClass="emph" presetSubtype="0" repeatCount="indefinite" accel="8000" decel="9000" autoRev="1" fill="hold" nodeType="withEffect">
                                      <p:stCondLst>
                                        <p:cond delay="0"/>
                                      </p:stCondLst>
                                      <p:childTnLst>
                                        <p:animRot by="600000">
                                          <p:cBhvr>
                                            <p:cTn id="12" dur="4000" fill="hold"/>
                                            <p:tgtEl>
                                              <p:spTgt spid="38"/>
                                            </p:tgtEl>
                                            <p:attrNameLst>
                                              <p:attrName>r</p:attrName>
                                            </p:attrNameLst>
                                          </p:cBhvr>
                                        </p:animRot>
                                      </p:childTnLst>
                                    </p:cTn>
                                  </p:par>
                                  <p:par>
                                    <p:cTn id="1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14" dur="4000" fill="hold"/>
                                            <p:tgtEl>
                                              <p:spTgt spid="38"/>
                                            </p:tgtEl>
                                            <p:attrNameLst>
                                              <p:attrName>ppt_x</p:attrName>
                                              <p:attrName>ppt_y</p:attrName>
                                            </p:attrNameLst>
                                          </p:cBhvr>
                                          <p:rCtr x="0" y="1975"/>
                                        </p:animMotion>
                                      </p:childTnLst>
                                    </p:cTn>
                                  </p:par>
                                  <p:par>
                                    <p:cTn id="15" presetID="8" presetClass="emph" presetSubtype="0" repeatCount="indefinite" accel="8000" decel="9000" autoRev="1" fill="hold" nodeType="withEffect">
                                      <p:stCondLst>
                                        <p:cond delay="0"/>
                                      </p:stCondLst>
                                      <p:childTnLst>
                                        <p:animRot by="600000">
                                          <p:cBhvr>
                                            <p:cTn id="16" dur="2500" fill="hold"/>
                                            <p:tgtEl>
                                              <p:spTgt spid="39"/>
                                            </p:tgtEl>
                                            <p:attrNameLst>
                                              <p:attrName>r</p:attrName>
                                            </p:attrNameLst>
                                          </p:cBhvr>
                                        </p:animRot>
                                      </p:childTnLst>
                                    </p:cTn>
                                  </p:par>
                                  <p:par>
                                    <p:cTn id="17" presetID="42" presetClass="path" presetSubtype="0" repeatCount="indefinite" accel="8000" decel="9000" autoRev="1" fill="hold" nodeType="withEffect">
                                      <p:stCondLst>
                                        <p:cond delay="0"/>
                                      </p:stCondLst>
                                      <p:childTnLst>
                                        <p:animMotion origin="layout" path="M -2.77778E-6 -0.00185 L -2.77778E-6 0.03766 " pathEditMode="relative" rAng="0" ptsTypes="AA">
                                          <p:cBhvr>
                                            <p:cTn id="18" dur="2750" fill="hold"/>
                                            <p:tgtEl>
                                              <p:spTgt spid="39"/>
                                            </p:tgtEl>
                                            <p:attrNameLst>
                                              <p:attrName>ppt_x</p:attrName>
                                              <p:attrName>ppt_y</p:attrName>
                                            </p:attrNameLst>
                                          </p:cBhvr>
                                          <p:rCtr x="0" y="1975"/>
                                        </p:animMotion>
                                      </p:childTnLst>
                                    </p:cTn>
                                  </p:par>
                                  <p:par>
                                    <p:cTn id="19" presetID="42" presetClass="path" presetSubtype="0" repeatCount="indefinite" accel="9000" decel="8000" autoRev="1" fill="hold" nodeType="withEffect">
                                      <p:stCondLst>
                                        <p:cond delay="100"/>
                                      </p:stCondLst>
                                      <p:childTnLst>
                                        <p:animMotion origin="layout" path="M 0.02378 0.01791 L 0.00191 0.05155 " pathEditMode="relative" rAng="0" ptsTypes="AA">
                                          <p:cBhvr>
                                            <p:cTn id="20" dur="4250" fill="hold"/>
                                            <p:tgtEl>
                                              <p:spTgt spid="41"/>
                                            </p:tgtEl>
                                            <p:attrNameLst>
                                              <p:attrName>ppt_x</p:attrName>
                                              <p:attrName>ppt_y</p:attrName>
                                            </p:attrNameLst>
                                          </p:cBhvr>
                                          <p:rCtr x="-1094" y="1667"/>
                                        </p:animMotion>
                                      </p:childTnLst>
                                    </p:cTn>
                                  </p:par>
                                  <p:par>
                                    <p:cTn id="21" presetID="8" presetClass="emph" presetSubtype="0" repeatCount="indefinite" accel="2500" autoRev="1" fill="hold" nodeType="withEffect">
                                      <p:stCondLst>
                                        <p:cond delay="0"/>
                                      </p:stCondLst>
                                      <p:childTnLst>
                                        <p:animRot by="300000">
                                          <p:cBhvr>
                                            <p:cTn id="22" dur="6750" fill="hold"/>
                                            <p:tgtEl>
                                              <p:spTgt spid="41"/>
                                            </p:tgtEl>
                                            <p:attrNameLst>
                                              <p:attrName>r</p:attrName>
                                            </p:attrNameLst>
                                          </p:cBhvr>
                                        </p:animRot>
                                      </p:childTnLst>
                                    </p:cTn>
                                  </p:par>
                                  <p:par>
                                    <p:cTn id="23"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24" dur="2750" fill="hold"/>
                                            <p:tgtEl>
                                              <p:spTgt spid="42"/>
                                            </p:tgtEl>
                                            <p:attrNameLst>
                                              <p:attrName>ppt_x</p:attrName>
                                              <p:attrName>ppt_y</p:attrName>
                                            </p:attrNameLst>
                                          </p:cBhvr>
                                          <p:rCtr x="-1094" y="1667"/>
                                        </p:animMotion>
                                      </p:childTnLst>
                                    </p:cTn>
                                  </p:par>
                                  <p:par>
                                    <p:cTn id="25" presetID="8" presetClass="emph" presetSubtype="0" repeatCount="indefinite" accel="1405" decel="1081" autoRev="1" fill="hold" nodeType="withEffect">
                                      <p:stCondLst>
                                        <p:cond delay="0"/>
                                      </p:stCondLst>
                                      <p:childTnLst>
                                        <p:animRot by="300000">
                                          <p:cBhvr>
                                            <p:cTn id="26" dur="9250" fill="hold"/>
                                            <p:tgtEl>
                                              <p:spTgt spid="42"/>
                                            </p:tgtEl>
                                            <p:attrNameLst>
                                              <p:attrName>r</p:attrName>
                                            </p:attrNameLst>
                                          </p:cBhvr>
                                        </p:animRot>
                                      </p:childTnLst>
                                    </p:cTn>
                                  </p:par>
                                  <p:par>
                                    <p:cTn id="2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28" dur="4750" fill="hold"/>
                                            <p:tgtEl>
                                              <p:spTgt spid="48"/>
                                            </p:tgtEl>
                                            <p:attrNameLst>
                                              <p:attrName>ppt_x</p:attrName>
                                              <p:attrName>ppt_y</p:attrName>
                                            </p:attrNameLst>
                                          </p:cBhvr>
                                          <p:rCtr x="-3490" y="0"/>
                                        </p:animMotion>
                                      </p:childTnLst>
                                    </p:cTn>
                                  </p:par>
                                  <p:par>
                                    <p:cTn id="29" presetID="10" presetClass="entr" presetSubtype="0" fill="hold" grpId="0" nodeType="withEffect">
                                      <p:stCondLst>
                                        <p:cond delay="8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600"/>
                                            <p:tgtEl>
                                              <p:spTgt spid="4"/>
                                            </p:tgtEl>
                                          </p:cBhvr>
                                        </p:animEffect>
                                      </p:childTnLst>
                                    </p:cTn>
                                  </p:par>
                                  <p:par>
                                    <p:cTn id="32" presetID="10" presetClass="entr" presetSubtype="0" fill="hold" grpId="0" nodeType="withEffect">
                                      <p:stCondLst>
                                        <p:cond delay="11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200"/>
                                            <p:tgtEl>
                                              <p:spTgt spid="6"/>
                                            </p:tgtEl>
                                          </p:cBhvr>
                                        </p:animEffect>
                                      </p:childTnLst>
                                    </p:cTn>
                                  </p:par>
                                  <p:par>
                                    <p:cTn id="35" presetID="35" presetClass="path" presetSubtype="0" repeatCount="indefinite" accel="29000" decel="26000" autoRev="1" fill="hold" nodeType="withEffect">
                                      <p:stCondLst>
                                        <p:cond delay="0"/>
                                      </p:stCondLst>
                                      <p:childTnLst>
                                        <p:animMotion origin="layout" path="M 3.33333E-6 1.35802E-6 L 0.07135 0.00062 " pathEditMode="relative" rAng="0" ptsTypes="AA">
                                          <p:cBhvr>
                                            <p:cTn id="36" dur="7250" fill="hold"/>
                                            <p:tgtEl>
                                              <p:spTgt spid="3"/>
                                            </p:tgtEl>
                                            <p:attrNameLst>
                                              <p:attrName>ppt_x</p:attrName>
                                              <p:attrName>ppt_y</p:attrName>
                                            </p:attrNameLst>
                                          </p:cBhvr>
                                          <p:rCtr x="3559" y="31"/>
                                        </p:animMotion>
                                      </p:childTnLst>
                                    </p:cTn>
                                  </p:par>
                                  <p:par>
                                    <p:cTn id="37" presetID="10" presetClass="entr" presetSubtype="0" fill="hold" grpId="0" nodeType="withEffect" nodePh="1">
                                      <p:stCondLst>
                                        <p:cond delay="1100"/>
                                      </p:stCondLst>
                                      <p:endCondLst>
                                        <p:cond evt="begin" delay="0">
                                          <p:tn val="37"/>
                                        </p:cond>
                                      </p:endCondLst>
                                      <p:childTnLst>
                                        <p:set>
                                          <p:cBhvr>
                                            <p:cTn id="38" dur="1" fill="hold">
                                              <p:stCondLst>
                                                <p:cond delay="0"/>
                                              </p:stCondLst>
                                            </p:cTn>
                                            <p:tgtEl>
                                              <p:spTgt spid="5"/>
                                            </p:tgtEl>
                                            <p:attrNameLst>
                                              <p:attrName>style.visibility</p:attrName>
                                            </p:attrNameLst>
                                          </p:cBhvr>
                                          <p:to>
                                            <p:strVal val="visible"/>
                                          </p:to>
                                        </p:set>
                                        <p:animEffect transition="in" filter="fade">
                                          <p:cBhvr>
                                            <p:cTn id="39" dur="1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3516" y="1297715"/>
            <a:ext cx="5806440" cy="2848865"/>
          </a:xfrm>
        </p:spPr>
        <p:txBody>
          <a:bodyPr/>
          <a:lstStyle/>
          <a:p>
            <a:r>
              <a:rPr lang="en-US" dirty="0"/>
              <a:t>THANK YOU!</a:t>
            </a:r>
          </a:p>
        </p:txBody>
      </p:sp>
      <p:sp>
        <p:nvSpPr>
          <p:cNvPr id="3" name="Subtitle 2"/>
          <p:cNvSpPr>
            <a:spLocks noGrp="1"/>
          </p:cNvSpPr>
          <p:nvPr>
            <p:ph type="subTitle" idx="1"/>
          </p:nvPr>
        </p:nvSpPr>
        <p:spPr/>
        <p:txBody>
          <a:bodyPr/>
          <a:lstStyle/>
          <a:p>
            <a:r>
              <a:rPr lang="en-US" sz="800" dirty="0"/>
              <a:t>t</a:t>
            </a:r>
          </a:p>
        </p:txBody>
      </p:sp>
    </p:spTree>
    <p:extLst>
      <p:ext uri="{BB962C8B-B14F-4D97-AF65-F5344CB8AC3E}">
        <p14:creationId xmlns:p14="http://schemas.microsoft.com/office/powerpoint/2010/main" val="2754147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a:xfrm>
            <a:off x="1041253" y="124283"/>
            <a:ext cx="6890198" cy="701188"/>
          </a:xfrm>
        </p:spPr>
        <p:txBody>
          <a:bodyPr>
            <a:noAutofit/>
          </a:bodyPr>
          <a:lstStyle/>
          <a:p>
            <a:r>
              <a:rPr lang="en-US" u="sng" dirty="0"/>
              <a:t>ABSTRACT</a:t>
            </a:r>
            <a:br>
              <a:rPr lang="en-US" dirty="0"/>
            </a:br>
            <a:endParaRPr lang="en-US" dirty="0"/>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a:extLst>
              <a:ext uri="{FF2B5EF4-FFF2-40B4-BE49-F238E27FC236}">
                <a16:creationId xmlns:a16="http://schemas.microsoft.com/office/drawing/2014/main" id="{12E59500-813B-6814-E6EB-1BAEE455DAB5}"/>
              </a:ext>
            </a:extLst>
          </p:cNvPr>
          <p:cNvSpPr>
            <a:spLocks noGrp="1"/>
          </p:cNvSpPr>
          <p:nvPr>
            <p:ph type="body" idx="26"/>
          </p:nvPr>
        </p:nvSpPr>
        <p:spPr>
          <a:xfrm>
            <a:off x="149901" y="1089400"/>
            <a:ext cx="8832734" cy="3997430"/>
          </a:xfrm>
        </p:spPr>
        <p:txBody>
          <a:bodyPr/>
          <a:lstStyle/>
          <a:p>
            <a:pPr marL="826135" marR="413385" indent="-285750">
              <a:lnSpc>
                <a:spcPct val="100000"/>
              </a:lnSpc>
              <a:spcBef>
                <a:spcPts val="495"/>
              </a:spcBef>
              <a:buFont typeface="Arial" panose="020B0604020202020204" pitchFamily="34" charset="0"/>
              <a:buChar char="•"/>
            </a:pPr>
            <a:r>
              <a:rPr lang="en-US" sz="1600" dirty="0"/>
              <a:t>This project aims to develop an electronics e-commerce website using Java, MySQL, and HTML. The website will have two main sections: a user page and an admin page.</a:t>
            </a:r>
          </a:p>
          <a:p>
            <a:pPr marL="826135" marR="413385" indent="-285750">
              <a:lnSpc>
                <a:spcPct val="100000"/>
              </a:lnSpc>
              <a:spcBef>
                <a:spcPts val="495"/>
              </a:spcBef>
              <a:buFont typeface="Arial" panose="020B0604020202020204" pitchFamily="34" charset="0"/>
              <a:buChar char="•"/>
            </a:pPr>
            <a:r>
              <a:rPr lang="en-US" sz="1600" dirty="0"/>
              <a:t>The user page will allow users to browse and purchase electronic products. Users will be able to create an account, log in, view product details, add products to their cart, and checkout.</a:t>
            </a:r>
          </a:p>
          <a:p>
            <a:pPr marL="826135" marR="413385" indent="-285750">
              <a:lnSpc>
                <a:spcPct val="100000"/>
              </a:lnSpc>
              <a:spcBef>
                <a:spcPts val="495"/>
              </a:spcBef>
              <a:buFont typeface="Arial" panose="020B0604020202020204" pitchFamily="34" charset="0"/>
              <a:buChar char="•"/>
            </a:pPr>
            <a:r>
              <a:rPr lang="en-US" sz="1600" dirty="0"/>
              <a:t>The admin page will allow administrators to manage the website's products and orders. Administrators will be able to add new products, edit existing products, delete products, and view orders.</a:t>
            </a:r>
          </a:p>
          <a:p>
            <a:pPr marL="826135" marR="413385" indent="-285750">
              <a:lnSpc>
                <a:spcPct val="100000"/>
              </a:lnSpc>
              <a:spcBef>
                <a:spcPts val="495"/>
              </a:spcBef>
              <a:buFont typeface="Arial" panose="020B0604020202020204" pitchFamily="34" charset="0"/>
              <a:buChar char="•"/>
            </a:pPr>
            <a:r>
              <a:rPr lang="en-US" sz="1600" dirty="0"/>
              <a:t>The website will be implemented using Java servlets and JSPs. The database will be implemented using MySQL. The user interface will be implemented using HTML</a:t>
            </a:r>
          </a:p>
          <a:p>
            <a:pPr marL="540385" marR="413385" algn="just">
              <a:lnSpc>
                <a:spcPct val="100000"/>
              </a:lnSpc>
              <a:spcBef>
                <a:spcPts val="495"/>
              </a:spcBef>
            </a:pPr>
            <a:endParaRPr lang="en-US" sz="1600" dirty="0"/>
          </a:p>
          <a:p>
            <a:pPr marL="540385" marR="413385" algn="just">
              <a:lnSpc>
                <a:spcPct val="100000"/>
              </a:lnSpc>
              <a:spcBef>
                <a:spcPts val="495"/>
              </a:spcBef>
            </a:pPr>
            <a:endParaRPr lang="en-US" sz="1600" dirty="0"/>
          </a:p>
          <a:p>
            <a:pPr marL="540385" marR="413385" algn="just">
              <a:lnSpc>
                <a:spcPct val="100000"/>
              </a:lnSpc>
              <a:spcBef>
                <a:spcPts val="495"/>
              </a:spcBef>
              <a:spcAft>
                <a:spcPts val="0"/>
              </a:spcAft>
            </a:pPr>
            <a:endParaRPr lang="en-US" sz="1800" dirty="0"/>
          </a:p>
        </p:txBody>
      </p:sp>
    </p:spTree>
    <p:extLst>
      <p:ext uri="{BB962C8B-B14F-4D97-AF65-F5344CB8AC3E}">
        <p14:creationId xmlns:p14="http://schemas.microsoft.com/office/powerpoint/2010/main" val="38081337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a:xfrm>
            <a:off x="1126901" y="297216"/>
            <a:ext cx="6890198" cy="701188"/>
          </a:xfrm>
        </p:spPr>
        <p:txBody>
          <a:bodyPr>
            <a:noAutofit/>
          </a:bodyPr>
          <a:lstStyle/>
          <a:p>
            <a:r>
              <a:rPr lang="en-US" u="sng" dirty="0"/>
              <a:t>Problem Statement</a:t>
            </a:r>
            <a:br>
              <a:rPr lang="en-US" dirty="0"/>
            </a:br>
            <a:endParaRPr lang="en-US" dirty="0"/>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a:extLst>
              <a:ext uri="{FF2B5EF4-FFF2-40B4-BE49-F238E27FC236}">
                <a16:creationId xmlns:a16="http://schemas.microsoft.com/office/drawing/2014/main" id="{12E59500-813B-6814-E6EB-1BAEE455DAB5}"/>
              </a:ext>
            </a:extLst>
          </p:cNvPr>
          <p:cNvSpPr>
            <a:spLocks noGrp="1"/>
          </p:cNvSpPr>
          <p:nvPr>
            <p:ph type="body" idx="26"/>
          </p:nvPr>
        </p:nvSpPr>
        <p:spPr>
          <a:xfrm>
            <a:off x="257807" y="1953727"/>
            <a:ext cx="8392211" cy="2080391"/>
          </a:xfrm>
        </p:spPr>
        <p:txBody>
          <a:bodyPr/>
          <a:lstStyle/>
          <a:p>
            <a:pPr marL="540385" marR="413385" algn="just">
              <a:lnSpc>
                <a:spcPct val="100000"/>
              </a:lnSpc>
              <a:spcBef>
                <a:spcPts val="495"/>
              </a:spcBef>
            </a:pPr>
            <a:r>
              <a:rPr lang="en-US" sz="2400" dirty="0"/>
              <a:t>There are a number of problems with existing electronics e-commerce websites. One problem is that they can be difficult to use. Users may have difficulty finding the products they are looking for, and the checkout process can be cumbersome.</a:t>
            </a:r>
          </a:p>
          <a:p>
            <a:pPr marL="540385" marR="413385" algn="just">
              <a:lnSpc>
                <a:spcPct val="100000"/>
              </a:lnSpc>
              <a:spcBef>
                <a:spcPts val="495"/>
              </a:spcBef>
              <a:spcAft>
                <a:spcPts val="0"/>
              </a:spcAft>
            </a:pPr>
            <a:endParaRPr lang="en-US" sz="1800" dirty="0"/>
          </a:p>
        </p:txBody>
      </p:sp>
    </p:spTree>
    <p:extLst>
      <p:ext uri="{BB962C8B-B14F-4D97-AF65-F5344CB8AC3E}">
        <p14:creationId xmlns:p14="http://schemas.microsoft.com/office/powerpoint/2010/main" val="16070121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a:xfrm>
            <a:off x="1126900" y="297216"/>
            <a:ext cx="7337863" cy="701188"/>
          </a:xfrm>
        </p:spPr>
        <p:txBody>
          <a:bodyPr>
            <a:noAutofit/>
          </a:bodyPr>
          <a:lstStyle/>
          <a:p>
            <a:r>
              <a:rPr lang="en-US" u="sng" dirty="0"/>
              <a:t>LITERATURE SURVEY </a:t>
            </a:r>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a:extLst>
              <a:ext uri="{FF2B5EF4-FFF2-40B4-BE49-F238E27FC236}">
                <a16:creationId xmlns:a16="http://schemas.microsoft.com/office/drawing/2014/main" id="{12E59500-813B-6814-E6EB-1BAEE455DAB5}"/>
              </a:ext>
            </a:extLst>
          </p:cNvPr>
          <p:cNvSpPr>
            <a:spLocks noGrp="1"/>
          </p:cNvSpPr>
          <p:nvPr>
            <p:ph type="body" idx="26"/>
          </p:nvPr>
        </p:nvSpPr>
        <p:spPr>
          <a:xfrm>
            <a:off x="534432" y="1388210"/>
            <a:ext cx="8392211" cy="2481943"/>
          </a:xfrm>
        </p:spPr>
        <p:txBody>
          <a:bodyPr/>
          <a:lstStyle/>
          <a:p>
            <a:r>
              <a:rPr lang="en-US" sz="1600" dirty="0"/>
              <a:t>Several e-commerce websites have been developed using Java, MySQL, and HTML. These websites include:</a:t>
            </a:r>
          </a:p>
          <a:p>
            <a:r>
              <a:rPr lang="en-US" sz="1600" dirty="0"/>
              <a:t> </a:t>
            </a:r>
          </a:p>
          <a:p>
            <a:pPr lvl="0"/>
            <a:r>
              <a:rPr lang="en-US" sz="1600" dirty="0"/>
              <a:t>Amazon.com</a:t>
            </a:r>
          </a:p>
          <a:p>
            <a:pPr lvl="0"/>
            <a:r>
              <a:rPr lang="en-US" sz="1600" dirty="0"/>
              <a:t>eBay.com</a:t>
            </a:r>
          </a:p>
          <a:p>
            <a:pPr lvl="0"/>
            <a:r>
              <a:rPr lang="en-US" sz="1600" dirty="0"/>
              <a:t>BestBuy.com</a:t>
            </a:r>
          </a:p>
          <a:p>
            <a:pPr lvl="0"/>
            <a:r>
              <a:rPr lang="en-US" sz="1600" dirty="0"/>
              <a:t>Walmart.com</a:t>
            </a:r>
          </a:p>
          <a:p>
            <a:pPr marL="540385" marR="413385" algn="just">
              <a:lnSpc>
                <a:spcPct val="100000"/>
              </a:lnSpc>
              <a:spcBef>
                <a:spcPts val="495"/>
              </a:spcBef>
              <a:spcAft>
                <a:spcPts val="0"/>
              </a:spcAft>
            </a:pPr>
            <a:endParaRPr lang="en-US" sz="1800" dirty="0"/>
          </a:p>
        </p:txBody>
      </p:sp>
    </p:spTree>
    <p:extLst>
      <p:ext uri="{BB962C8B-B14F-4D97-AF65-F5344CB8AC3E}">
        <p14:creationId xmlns:p14="http://schemas.microsoft.com/office/powerpoint/2010/main" val="11869143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a:xfrm>
            <a:off x="936337" y="295468"/>
            <a:ext cx="7337863" cy="701188"/>
          </a:xfrm>
        </p:spPr>
        <p:txBody>
          <a:bodyPr>
            <a:noAutofit/>
          </a:bodyPr>
          <a:lstStyle/>
          <a:p>
            <a:r>
              <a:rPr lang="en-US" u="sng" dirty="0"/>
              <a:t>Requirement Analysis</a:t>
            </a:r>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a:extLst>
              <a:ext uri="{FF2B5EF4-FFF2-40B4-BE49-F238E27FC236}">
                <a16:creationId xmlns:a16="http://schemas.microsoft.com/office/drawing/2014/main" id="{12E59500-813B-6814-E6EB-1BAEE455DAB5}"/>
              </a:ext>
            </a:extLst>
          </p:cNvPr>
          <p:cNvSpPr>
            <a:spLocks noGrp="1"/>
          </p:cNvSpPr>
          <p:nvPr>
            <p:ph type="body" idx="26"/>
          </p:nvPr>
        </p:nvSpPr>
        <p:spPr>
          <a:xfrm>
            <a:off x="511399" y="1800311"/>
            <a:ext cx="8392211" cy="2673987"/>
          </a:xfrm>
        </p:spPr>
        <p:txBody>
          <a:bodyPr/>
          <a:lstStyle/>
          <a:p>
            <a:r>
              <a:rPr lang="en-US" sz="2000" dirty="0"/>
              <a:t> </a:t>
            </a:r>
            <a:r>
              <a:rPr lang="en-IN" sz="2000" dirty="0"/>
              <a:t>The electronics e-commerce website must meet the following requirements:</a:t>
            </a:r>
            <a:endParaRPr lang="en-US" sz="2000" dirty="0"/>
          </a:p>
          <a:p>
            <a:pPr marL="342900" lvl="0" indent="-342900">
              <a:buFont typeface="Arial" panose="020B0604020202020204" pitchFamily="34" charset="0"/>
              <a:buChar char="•"/>
            </a:pPr>
            <a:r>
              <a:rPr lang="en-IN" sz="2000" dirty="0"/>
              <a:t>Users must be able to browse and purchase electronic products.</a:t>
            </a:r>
            <a:endParaRPr lang="en-US" sz="2000" dirty="0"/>
          </a:p>
          <a:p>
            <a:pPr marL="342900" lvl="0" indent="-342900">
              <a:buFont typeface="Arial" panose="020B0604020202020204" pitchFamily="34" charset="0"/>
              <a:buChar char="•"/>
            </a:pPr>
            <a:r>
              <a:rPr lang="en-IN" sz="2000" dirty="0"/>
              <a:t>Users must be able to create an account, log in, view product details, add products to their cart, and checkout.</a:t>
            </a:r>
            <a:endParaRPr lang="en-US" sz="2000" dirty="0"/>
          </a:p>
          <a:p>
            <a:pPr marL="342900" lvl="0" indent="-342900">
              <a:buFont typeface="Arial" panose="020B0604020202020204" pitchFamily="34" charset="0"/>
              <a:buChar char="•"/>
            </a:pPr>
            <a:r>
              <a:rPr lang="en-IN" sz="2000" dirty="0"/>
              <a:t>Administrators must be able to manage the website's products and orders.</a:t>
            </a:r>
            <a:endParaRPr lang="en-US" sz="2000" dirty="0"/>
          </a:p>
          <a:p>
            <a:pPr marL="342900" lvl="0" indent="-342900">
              <a:buFont typeface="Arial" panose="020B0604020202020204" pitchFamily="34" charset="0"/>
              <a:buChar char="•"/>
            </a:pPr>
            <a:r>
              <a:rPr lang="en-IN" sz="2000" dirty="0"/>
              <a:t>Administrators must be able to add new products, edit existing products, delete products, and view orders.</a:t>
            </a:r>
            <a:endParaRPr lang="en-US" sz="2000" dirty="0"/>
          </a:p>
          <a:p>
            <a:pPr marL="540385" marR="413385" algn="just">
              <a:lnSpc>
                <a:spcPct val="100000"/>
              </a:lnSpc>
              <a:spcBef>
                <a:spcPts val="495"/>
              </a:spcBef>
              <a:spcAft>
                <a:spcPts val="0"/>
              </a:spcAft>
            </a:pPr>
            <a:endParaRPr lang="en-US" sz="1800" dirty="0"/>
          </a:p>
        </p:txBody>
      </p:sp>
    </p:spTree>
    <p:extLst>
      <p:ext uri="{BB962C8B-B14F-4D97-AF65-F5344CB8AC3E}">
        <p14:creationId xmlns:p14="http://schemas.microsoft.com/office/powerpoint/2010/main" val="31124211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a:xfrm>
            <a:off x="796486" y="256248"/>
            <a:ext cx="7337863" cy="701188"/>
          </a:xfrm>
        </p:spPr>
        <p:txBody>
          <a:bodyPr>
            <a:noAutofit/>
          </a:bodyPr>
          <a:lstStyle/>
          <a:p>
            <a:pPr lvl="0"/>
            <a:r>
              <a:rPr lang="en-US" sz="4800" u="sng" dirty="0"/>
              <a:t>ARCHITECTURE AND DESIGN</a:t>
            </a:r>
            <a:br>
              <a:rPr lang="en-US" dirty="0"/>
            </a:br>
            <a:endParaRPr lang="en-US" dirty="0"/>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a:extLst>
              <a:ext uri="{FF2B5EF4-FFF2-40B4-BE49-F238E27FC236}">
                <a16:creationId xmlns:a16="http://schemas.microsoft.com/office/drawing/2014/main" id="{12E59500-813B-6814-E6EB-1BAEE455DAB5}"/>
              </a:ext>
            </a:extLst>
          </p:cNvPr>
          <p:cNvSpPr>
            <a:spLocks noGrp="1"/>
          </p:cNvSpPr>
          <p:nvPr>
            <p:ph type="body" idx="26"/>
          </p:nvPr>
        </p:nvSpPr>
        <p:spPr>
          <a:xfrm>
            <a:off x="196606" y="1314499"/>
            <a:ext cx="8392211" cy="3460301"/>
          </a:xfrm>
        </p:spPr>
        <p:txBody>
          <a:bodyPr/>
          <a:lstStyle/>
          <a:p>
            <a:pPr marL="285750" indent="-285750">
              <a:buFont typeface="Arial" panose="020B0604020202020204" pitchFamily="34" charset="0"/>
              <a:buChar char="•"/>
            </a:pPr>
            <a:r>
              <a:rPr lang="en-US" sz="1800" b="1" dirty="0"/>
              <a:t>The electronics e-commerce website will be implemented using a three-tier architecture. </a:t>
            </a:r>
            <a:endParaRPr lang="en-US" sz="1800" dirty="0"/>
          </a:p>
          <a:p>
            <a:pPr marL="285750" lvl="0" indent="-285750">
              <a:buFont typeface="Arial" panose="020B0604020202020204" pitchFamily="34" charset="0"/>
              <a:buChar char="•"/>
            </a:pPr>
            <a:r>
              <a:rPr lang="en-US" sz="1800" b="1" dirty="0"/>
              <a:t>The first tier will be the presentation tier, which will be responsible for displaying the website to users. </a:t>
            </a:r>
            <a:endParaRPr lang="en-US" sz="1800" dirty="0"/>
          </a:p>
          <a:p>
            <a:pPr marL="285750" lvl="0" indent="-285750">
              <a:buFont typeface="Arial" panose="020B0604020202020204" pitchFamily="34" charset="0"/>
              <a:buChar char="•"/>
            </a:pPr>
            <a:r>
              <a:rPr lang="en-US" sz="1800" b="1" dirty="0"/>
              <a:t>The second tier will be the application tier, which will be responsible for processing user requests and managing the website's functionality. </a:t>
            </a:r>
            <a:endParaRPr lang="en-US" sz="1800" dirty="0"/>
          </a:p>
          <a:p>
            <a:pPr marL="285750" lvl="0" indent="-285750">
              <a:buFont typeface="Arial" panose="020B0604020202020204" pitchFamily="34" charset="0"/>
              <a:buChar char="•"/>
            </a:pPr>
            <a:r>
              <a:rPr lang="en-US" sz="1800" b="1" dirty="0"/>
              <a:t>The third tier will be the data tier, which will be responsible for storing and retrieving data.</a:t>
            </a:r>
            <a:endParaRPr lang="en-US" sz="1800" dirty="0"/>
          </a:p>
          <a:p>
            <a:pPr marL="540385" marR="413385" algn="just">
              <a:lnSpc>
                <a:spcPct val="100000"/>
              </a:lnSpc>
              <a:spcBef>
                <a:spcPts val="495"/>
              </a:spcBef>
              <a:spcAft>
                <a:spcPts val="0"/>
              </a:spcAft>
            </a:pPr>
            <a:endParaRPr lang="en-US" sz="1800" dirty="0"/>
          </a:p>
        </p:txBody>
      </p:sp>
    </p:spTree>
    <p:extLst>
      <p:ext uri="{BB962C8B-B14F-4D97-AF65-F5344CB8AC3E}">
        <p14:creationId xmlns:p14="http://schemas.microsoft.com/office/powerpoint/2010/main" val="2190234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2D767C03-3969-A179-2EE3-C2D14051B62F}"/>
              </a:ext>
            </a:extLst>
          </p:cNvPr>
          <p:cNvGrpSpPr/>
          <p:nvPr/>
        </p:nvGrpSpPr>
        <p:grpSpPr>
          <a:xfrm>
            <a:off x="725437" y="1806671"/>
            <a:ext cx="7694664" cy="2921132"/>
            <a:chOff x="725437" y="1806671"/>
            <a:chExt cx="7694664" cy="2921132"/>
          </a:xfrm>
        </p:grpSpPr>
        <p:grpSp>
          <p:nvGrpSpPr>
            <p:cNvPr id="11" name="Grupo 10">
              <a:extLst>
                <a:ext uri="{FF2B5EF4-FFF2-40B4-BE49-F238E27FC236}">
                  <a16:creationId xmlns:a16="http://schemas.microsoft.com/office/drawing/2014/main" id="{FCAAD1CC-BED9-14D0-F607-A6AC885AEF60}"/>
                </a:ext>
              </a:extLst>
            </p:cNvPr>
            <p:cNvGrpSpPr/>
            <p:nvPr/>
          </p:nvGrpSpPr>
          <p:grpSpPr>
            <a:xfrm>
              <a:off x="725437" y="2345429"/>
              <a:ext cx="7694664" cy="2382374"/>
              <a:chOff x="674901" y="2329782"/>
              <a:chExt cx="7795735" cy="2413668"/>
            </a:xfrm>
          </p:grpSpPr>
          <p:sp>
            <p:nvSpPr>
              <p:cNvPr id="2" name="Elipse 1">
                <a:extLst>
                  <a:ext uri="{FF2B5EF4-FFF2-40B4-BE49-F238E27FC236}">
                    <a16:creationId xmlns:a16="http://schemas.microsoft.com/office/drawing/2014/main" id="{A91E2251-72C7-4597-D489-B561C99D554C}"/>
                  </a:ext>
                </a:extLst>
              </p:cNvPr>
              <p:cNvSpPr/>
              <p:nvPr/>
            </p:nvSpPr>
            <p:spPr>
              <a:xfrm>
                <a:off x="8030042" y="287347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EAE9297D-3E59-8A47-88B0-1D4D892459B1}"/>
                  </a:ext>
                </a:extLst>
              </p:cNvPr>
              <p:cNvSpPr/>
              <p:nvPr/>
            </p:nvSpPr>
            <p:spPr>
              <a:xfrm>
                <a:off x="674901" y="2329782"/>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Rectángulo 3">
                <a:extLst>
                  <a:ext uri="{FF2B5EF4-FFF2-40B4-BE49-F238E27FC236}">
                    <a16:creationId xmlns:a16="http://schemas.microsoft.com/office/drawing/2014/main" id="{33457C05-DF99-0A7E-306E-E9E3F553F850}"/>
                  </a:ext>
                </a:extLst>
              </p:cNvPr>
              <p:cNvSpPr/>
              <p:nvPr/>
            </p:nvSpPr>
            <p:spPr>
              <a:xfrm>
                <a:off x="8305377" y="2574843"/>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id="{CB5C3E30-2E75-6B77-D4AC-DF361B652A6C}"/>
                  </a:ext>
                </a:extLst>
              </p:cNvPr>
              <p:cNvSpPr/>
              <p:nvPr/>
            </p:nvSpPr>
            <p:spPr>
              <a:xfrm>
                <a:off x="8318236" y="4591050"/>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0" name="Elipse 9">
              <a:extLst>
                <a:ext uri="{FF2B5EF4-FFF2-40B4-BE49-F238E27FC236}">
                  <a16:creationId xmlns:a16="http://schemas.microsoft.com/office/drawing/2014/main" id="{4E3B5AA4-3DCB-BAF0-B0FC-F965CEB89E3F}"/>
                </a:ext>
              </a:extLst>
            </p:cNvPr>
            <p:cNvSpPr/>
            <p:nvPr/>
          </p:nvSpPr>
          <p:spPr>
            <a:xfrm>
              <a:off x="1676867" y="1806671"/>
              <a:ext cx="81089" cy="8108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5" name="TextBox 4"/>
          <p:cNvSpPr txBox="1"/>
          <p:nvPr/>
        </p:nvSpPr>
        <p:spPr>
          <a:xfrm>
            <a:off x="1676867" y="412804"/>
            <a:ext cx="6247120" cy="4154984"/>
          </a:xfrm>
          <a:prstGeom prst="rect">
            <a:avLst/>
          </a:prstGeom>
          <a:noFill/>
        </p:spPr>
        <p:txBody>
          <a:bodyPr wrap="square" rtlCol="0">
            <a:spAutoFit/>
          </a:bodyPr>
          <a:lstStyle/>
          <a:p>
            <a:pPr marL="342900" lvl="0" indent="-342900">
              <a:buFont typeface="Arial" panose="020B0604020202020204" pitchFamily="34" charset="0"/>
              <a:buChar char="•"/>
            </a:pPr>
            <a:r>
              <a:rPr lang="en-US" sz="2400" b="1" dirty="0"/>
              <a:t>The presentation tier will be implemented using HTML, CSS, and JavaScript. </a:t>
            </a:r>
          </a:p>
          <a:p>
            <a:pPr marL="342900" lvl="0" indent="-342900">
              <a:buFont typeface="Arial" panose="020B0604020202020204" pitchFamily="34" charset="0"/>
              <a:buChar char="•"/>
            </a:pPr>
            <a:endParaRPr lang="en-US" sz="2400" b="1" dirty="0"/>
          </a:p>
          <a:p>
            <a:pPr marL="342900" lvl="0" indent="-342900">
              <a:buFont typeface="Arial" panose="020B0604020202020204" pitchFamily="34" charset="0"/>
              <a:buChar char="•"/>
            </a:pPr>
            <a:r>
              <a:rPr lang="en-US" sz="2400" b="1" dirty="0"/>
              <a:t>The application tier will be implemented using Java servlets and JSPs. </a:t>
            </a:r>
            <a:endParaRPr lang="en-US" sz="2400" dirty="0"/>
          </a:p>
          <a:p>
            <a:pPr marL="342900" lvl="0" indent="-342900">
              <a:buFont typeface="Arial" panose="020B0604020202020204" pitchFamily="34" charset="0"/>
              <a:buChar char="•"/>
            </a:pPr>
            <a:endParaRPr lang="en-US" sz="2400" b="1" dirty="0"/>
          </a:p>
          <a:p>
            <a:pPr marL="342900" lvl="0" indent="-342900">
              <a:buFont typeface="Arial" panose="020B0604020202020204" pitchFamily="34" charset="0"/>
              <a:buChar char="•"/>
            </a:pPr>
            <a:r>
              <a:rPr lang="en-US" sz="2400" b="1" dirty="0"/>
              <a:t>The data tier will be implemented using MySQL.</a:t>
            </a:r>
            <a:endParaRPr lang="en-US" sz="2400" dirty="0"/>
          </a:p>
          <a:p>
            <a:r>
              <a:rPr lang="en-US" sz="2400" b="1" dirty="0"/>
              <a:t> </a:t>
            </a:r>
            <a:endParaRPr lang="en-US" sz="2400" dirty="0"/>
          </a:p>
          <a:p>
            <a:pPr marL="342900" lvl="0" indent="-342900">
              <a:buFont typeface="Arial" panose="020B0604020202020204" pitchFamily="34" charset="0"/>
              <a:buChar char="•"/>
            </a:pPr>
            <a:r>
              <a:rPr lang="en-US" sz="2400" b="1" dirty="0"/>
              <a:t>The website will be deployed on a Tomcat server.</a:t>
            </a:r>
            <a:endParaRPr lang="en-US" sz="2400" dirty="0"/>
          </a:p>
        </p:txBody>
      </p:sp>
    </p:spTree>
    <p:extLst>
      <p:ext uri="{BB962C8B-B14F-4D97-AF65-F5344CB8AC3E}">
        <p14:creationId xmlns:p14="http://schemas.microsoft.com/office/powerpoint/2010/main" val="23468320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a:xfrm>
            <a:off x="894945" y="295468"/>
            <a:ext cx="7337863" cy="701188"/>
          </a:xfrm>
        </p:spPr>
        <p:txBody>
          <a:bodyPr>
            <a:noAutofit/>
          </a:bodyPr>
          <a:lstStyle/>
          <a:p>
            <a:pPr lvl="0"/>
            <a:r>
              <a:rPr lang="en-US" u="sng" dirty="0"/>
              <a:t>FLOWCHART</a:t>
            </a:r>
            <a:br>
              <a:rPr lang="en-US" dirty="0"/>
            </a:br>
            <a:endParaRPr lang="en-US" dirty="0"/>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a:extLst>
              <a:ext uri="{FF2B5EF4-FFF2-40B4-BE49-F238E27FC236}">
                <a16:creationId xmlns:a16="http://schemas.microsoft.com/office/drawing/2014/main" id="{12E59500-813B-6814-E6EB-1BAEE455DAB5}"/>
              </a:ext>
            </a:extLst>
          </p:cNvPr>
          <p:cNvSpPr>
            <a:spLocks noGrp="1"/>
          </p:cNvSpPr>
          <p:nvPr>
            <p:ph type="body" idx="26"/>
          </p:nvPr>
        </p:nvSpPr>
        <p:spPr>
          <a:xfrm>
            <a:off x="-45720" y="4898517"/>
            <a:ext cx="45719" cy="45719"/>
          </a:xfrm>
        </p:spPr>
        <p:txBody>
          <a:bodyPr/>
          <a:lstStyle/>
          <a:p>
            <a:pPr lvl="1">
              <a:buFont typeface="+mj-lt"/>
              <a:buAutoNum type="arabicPeriod"/>
            </a:pPr>
            <a:endParaRPr lang="en-US" sz="100" b="0" i="0" dirty="0">
              <a:solidFill>
                <a:srgbClr val="36174D"/>
              </a:solidFill>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507" y="996656"/>
            <a:ext cx="4592985" cy="3947580"/>
          </a:xfrm>
          <a:prstGeom prst="rect">
            <a:avLst/>
          </a:prstGeom>
        </p:spPr>
      </p:pic>
    </p:spTree>
    <p:extLst>
      <p:ext uri="{BB962C8B-B14F-4D97-AF65-F5344CB8AC3E}">
        <p14:creationId xmlns:p14="http://schemas.microsoft.com/office/powerpoint/2010/main" val="570072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a:xfrm>
            <a:off x="979479" y="215280"/>
            <a:ext cx="7337863" cy="701188"/>
          </a:xfrm>
        </p:spPr>
        <p:txBody>
          <a:bodyPr>
            <a:noAutofit/>
          </a:bodyPr>
          <a:lstStyle/>
          <a:p>
            <a:r>
              <a:rPr lang="en-IN" u="sng" dirty="0"/>
              <a:t>Code snippets</a:t>
            </a:r>
            <a:endParaRPr lang="en-US" u="sng" dirty="0"/>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a:extLst>
              <a:ext uri="{FF2B5EF4-FFF2-40B4-BE49-F238E27FC236}">
                <a16:creationId xmlns:a16="http://schemas.microsoft.com/office/drawing/2014/main" id="{12E59500-813B-6814-E6EB-1BAEE455DAB5}"/>
              </a:ext>
            </a:extLst>
          </p:cNvPr>
          <p:cNvSpPr>
            <a:spLocks noGrp="1"/>
          </p:cNvSpPr>
          <p:nvPr>
            <p:ph type="body" idx="26"/>
          </p:nvPr>
        </p:nvSpPr>
        <p:spPr>
          <a:xfrm>
            <a:off x="92209" y="1697312"/>
            <a:ext cx="4976734" cy="3160271"/>
          </a:xfrm>
        </p:spPr>
        <p:txBody>
          <a:bodyPr/>
          <a:lstStyle/>
          <a:p>
            <a:pPr marL="540385" marR="413385" algn="just">
              <a:lnSpc>
                <a:spcPct val="100000"/>
              </a:lnSpc>
              <a:spcBef>
                <a:spcPts val="495"/>
              </a:spcBef>
              <a:spcAft>
                <a:spcPts val="0"/>
              </a:spcAft>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48" y="1249173"/>
            <a:ext cx="4555816" cy="36084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858" y="1204609"/>
            <a:ext cx="4167398" cy="3697538"/>
          </a:xfrm>
          <a:prstGeom prst="rect">
            <a:avLst/>
          </a:prstGeom>
        </p:spPr>
      </p:pic>
    </p:spTree>
    <p:extLst>
      <p:ext uri="{BB962C8B-B14F-4D97-AF65-F5344CB8AC3E}">
        <p14:creationId xmlns:p14="http://schemas.microsoft.com/office/powerpoint/2010/main" val="11295719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theme/theme1.xml><?xml version="1.0" encoding="utf-8"?>
<a:theme xmlns:a="http://schemas.openxmlformats.org/drawingml/2006/main" name="Motion Graphics App Pitch Deck by Slidesgo">
  <a:themeElements>
    <a:clrScheme name="Personalizado 10">
      <a:dk1>
        <a:srgbClr val="36174D"/>
      </a:dk1>
      <a:lt1>
        <a:sysClr val="window" lastClr="FFFFFF"/>
      </a:lt1>
      <a:dk2>
        <a:srgbClr val="63298F"/>
      </a:dk2>
      <a:lt2>
        <a:srgbClr val="998DDF"/>
      </a:lt2>
      <a:accent1>
        <a:srgbClr val="C6B8EB"/>
      </a:accent1>
      <a:accent2>
        <a:srgbClr val="F3BB30"/>
      </a:accent2>
      <a:accent3>
        <a:srgbClr val="BAD6F1"/>
      </a:accent3>
      <a:accent4>
        <a:srgbClr val="FF8BFF"/>
      </a:accent4>
      <a:accent5>
        <a:srgbClr val="FFFFFF"/>
      </a:accent5>
      <a:accent6>
        <a:srgbClr val="FFFFFF"/>
      </a:accent6>
      <a:hlink>
        <a:srgbClr val="36174D"/>
      </a:hlink>
      <a:folHlink>
        <a:srgbClr val="36174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405</TotalTime>
  <Words>439</Words>
  <Application>Microsoft Office PowerPoint</Application>
  <PresentationFormat>On-screen Show (16:9)</PresentationFormat>
  <Paragraphs>53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Anaheim</vt:lpstr>
      <vt:lpstr>Manrope Medium</vt:lpstr>
      <vt:lpstr>Staatliches</vt:lpstr>
      <vt:lpstr>Arial</vt:lpstr>
      <vt:lpstr>Calibri</vt:lpstr>
      <vt:lpstr>Motion Graphics App Pitch Deck by Slidesgo</vt:lpstr>
      <vt:lpstr>E-commerce Website </vt:lpstr>
      <vt:lpstr>ABSTRACT </vt:lpstr>
      <vt:lpstr>Problem Statement </vt:lpstr>
      <vt:lpstr>LITERATURE SURVEY </vt:lpstr>
      <vt:lpstr>Requirement Analysis</vt:lpstr>
      <vt:lpstr>ARCHITECTURE AND DESIGN </vt:lpstr>
      <vt:lpstr>PowerPoint Presentation</vt:lpstr>
      <vt:lpstr>FLOWCHART </vt:lpstr>
      <vt:lpstr>Code snippets</vt:lpstr>
      <vt:lpstr>PowerPoint Presentation</vt:lpstr>
      <vt:lpstr>IMPLEMENTATION </vt:lpstr>
      <vt:lpstr>User Table </vt:lpstr>
      <vt:lpstr>PowerPoint Presentation</vt:lpstr>
      <vt:lpstr>l</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 solution</dc:title>
  <dc:creator>Rudraksh</dc:creator>
  <cp:lastModifiedBy>PC</cp:lastModifiedBy>
  <cp:revision>35</cp:revision>
  <dcterms:created xsi:type="dcterms:W3CDTF">2021-10-12T08:06:43Z</dcterms:created>
  <dcterms:modified xsi:type="dcterms:W3CDTF">2023-11-09T01:13:34Z</dcterms:modified>
</cp:coreProperties>
</file>