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3"/>
  </p:notesMasterIdLst>
  <p:sldIdLst>
    <p:sldId id="256" r:id="rId2"/>
    <p:sldId id="273" r:id="rId3"/>
    <p:sldId id="286" r:id="rId4"/>
    <p:sldId id="281" r:id="rId5"/>
    <p:sldId id="282" r:id="rId6"/>
    <p:sldId id="287" r:id="rId7"/>
    <p:sldId id="261" r:id="rId8"/>
    <p:sldId id="285" r:id="rId9"/>
    <p:sldId id="288" r:id="rId10"/>
    <p:sldId id="259" r:id="rId11"/>
    <p:sldId id="279"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E6FEF20-7680-3923-E561-7F5BEBABF2DC}" name="Jara Molinos Fernández" initials="JMF" userId="S::jmolinos@freepikco.onmicrosoft.com::819debff-5354-45ae-8453-86143136ddec" providerId="AD"/>
  <p188:author id="{E9C53AC0-F940-C062-B9D5-39D78EA4783E}" name="Manuel León Sánchez" initials="MLS" userId="S::mleon@freepikco.onmicrosoft.com::687f66f5-f43f-41a9-ac21-b6d63107730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174D"/>
    <a:srgbClr val="B0A2E5"/>
    <a:srgbClr val="FF8BFF"/>
    <a:srgbClr val="AD9EE3"/>
    <a:srgbClr val="F3BB30"/>
    <a:srgbClr val="BAD6F1"/>
    <a:srgbClr val="B5D0EB"/>
    <a:srgbClr val="ABB2FC"/>
    <a:srgbClr val="000000"/>
    <a:srgbClr val="E7C9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3792" autoAdjust="0"/>
  </p:normalViewPr>
  <p:slideViewPr>
    <p:cSldViewPr snapToGrid="0" showGuides="1">
      <p:cViewPr varScale="1">
        <p:scale>
          <a:sx n="76" d="100"/>
          <a:sy n="76" d="100"/>
        </p:scale>
        <p:origin x="1284" y="52"/>
      </p:cViewPr>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BF641-E87C-4868-AE4A-7668A05F95D8}" type="datetimeFigureOut">
              <a:rPr lang="es-ES" smtClean="0"/>
              <a:t>09/11/2023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B4F5AA-3CC3-485B-8229-2F3C9DC47067}" type="slidenum">
              <a:rPr lang="es-ES" smtClean="0"/>
              <a:t>‹#›</a:t>
            </a:fld>
            <a:endParaRPr lang="es-ES"/>
          </a:p>
        </p:txBody>
      </p:sp>
    </p:spTree>
    <p:extLst>
      <p:ext uri="{BB962C8B-B14F-4D97-AF65-F5344CB8AC3E}">
        <p14:creationId xmlns:p14="http://schemas.microsoft.com/office/powerpoint/2010/main" val="1164762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8B4F5AA-3CC3-485B-8229-2F3C9DC47067}" type="slidenum">
              <a:rPr lang="es-ES" smtClean="0"/>
              <a:t>1</a:t>
            </a:fld>
            <a:endParaRPr lang="es-ES" dirty="0"/>
          </a:p>
        </p:txBody>
      </p:sp>
    </p:spTree>
    <p:extLst>
      <p:ext uri="{BB962C8B-B14F-4D97-AF65-F5344CB8AC3E}">
        <p14:creationId xmlns:p14="http://schemas.microsoft.com/office/powerpoint/2010/main" val="3571280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4A8FEC2-FECF-91B5-FF3D-1D5D4AE240DD}"/>
              </a:ext>
            </a:extLst>
          </p:cNvPr>
          <p:cNvSpPr>
            <a:spLocks noGrp="1"/>
          </p:cNvSpPr>
          <p:nvPr>
            <p:ph type="ctrTitle" hasCustomPrompt="1"/>
          </p:nvPr>
        </p:nvSpPr>
        <p:spPr>
          <a:xfrm>
            <a:off x="1668780" y="720241"/>
            <a:ext cx="5806440" cy="2848865"/>
          </a:xfrm>
        </p:spPr>
        <p:txBody>
          <a:bodyPr anchor="b">
            <a:noAutofit/>
          </a:bodyPr>
          <a:lstStyle>
            <a:lvl1pPr algn="ctr">
              <a:defRPr sz="9000">
                <a:latin typeface="Staatliches" pitchFamily="2" charset="0"/>
              </a:defRPr>
            </a:lvl1pPr>
          </a:lstStyle>
          <a:p>
            <a:r>
              <a:rPr lang="en-US" dirty="0"/>
              <a:t>Click to edit Master title style</a:t>
            </a:r>
          </a:p>
        </p:txBody>
      </p:sp>
      <p:sp>
        <p:nvSpPr>
          <p:cNvPr id="17" name="Subtitle 2">
            <a:extLst>
              <a:ext uri="{FF2B5EF4-FFF2-40B4-BE49-F238E27FC236}">
                <a16:creationId xmlns:a16="http://schemas.microsoft.com/office/drawing/2014/main" id="{1D569B72-51DC-BE58-9871-32C9EA8303F6}"/>
              </a:ext>
            </a:extLst>
          </p:cNvPr>
          <p:cNvSpPr>
            <a:spLocks noGrp="1"/>
          </p:cNvSpPr>
          <p:nvPr>
            <p:ph type="subTitle" idx="1" hasCustomPrompt="1"/>
          </p:nvPr>
        </p:nvSpPr>
        <p:spPr>
          <a:xfrm>
            <a:off x="3334355" y="3617490"/>
            <a:ext cx="2475290" cy="529090"/>
          </a:xfrm>
        </p:spPr>
        <p:txBody>
          <a:bodyPr>
            <a:noAutofit/>
          </a:bodyPr>
          <a:lstStyle>
            <a:lvl1pPr marL="0" indent="0" algn="ctr">
              <a:buNone/>
              <a:defRPr sz="1600">
                <a:latin typeface="Manrope Medium" pitchFamily="2"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823002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7631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able of contents">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pic>
        <p:nvPicPr>
          <p:cNvPr id="45" name="Imagen 44" descr="Un dibujo de un animal&#10;&#10;Descripción generada automáticamente con confianza baja">
            <a:extLst>
              <a:ext uri="{FF2B5EF4-FFF2-40B4-BE49-F238E27FC236}">
                <a16:creationId xmlns:a16="http://schemas.microsoft.com/office/drawing/2014/main" id="{4884DA22-FB37-CC61-F72B-C346C0937F6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079" t="37162" r="83888" b="19636"/>
          <a:stretch/>
        </p:blipFill>
        <p:spPr>
          <a:xfrm rot="21136873" flipH="1" flipV="1">
            <a:off x="-138113" y="-105914"/>
            <a:ext cx="1724025" cy="2786969"/>
          </a:xfrm>
          <a:prstGeom prst="rect">
            <a:avLst/>
          </a:prstGeom>
        </p:spPr>
      </p:pic>
      <p:pic>
        <p:nvPicPr>
          <p:cNvPr id="46" name="Imagen 45" descr="Icono&#10;&#10;Descripción generada automáticamente">
            <a:extLst>
              <a:ext uri="{FF2B5EF4-FFF2-40B4-BE49-F238E27FC236}">
                <a16:creationId xmlns:a16="http://schemas.microsoft.com/office/drawing/2014/main" id="{070C2179-2569-3F3C-30CC-D4370B0E367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70848" t="24065" r="2121" b="37755"/>
          <a:stretch/>
        </p:blipFill>
        <p:spPr>
          <a:xfrm flipV="1">
            <a:off x="-38900" y="-32369"/>
            <a:ext cx="1009571" cy="802102"/>
          </a:xfrm>
          <a:prstGeom prst="rect">
            <a:avLst/>
          </a:prstGeom>
        </p:spPr>
      </p:pic>
      <p:pic>
        <p:nvPicPr>
          <p:cNvPr id="4" name="Imagen 3" descr="Forma&#10;&#10;Descripción generada automáticamente">
            <a:extLst>
              <a:ext uri="{FF2B5EF4-FFF2-40B4-BE49-F238E27FC236}">
                <a16:creationId xmlns:a16="http://schemas.microsoft.com/office/drawing/2014/main" id="{A0FDA114-D61F-53ED-3494-7437E1759461}"/>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6337" t="11190" r="6996" b="12346"/>
          <a:stretch/>
        </p:blipFill>
        <p:spPr>
          <a:xfrm>
            <a:off x="-585017" y="4318687"/>
            <a:ext cx="1097627" cy="544726"/>
          </a:xfrm>
          <a:prstGeom prst="rect">
            <a:avLst/>
          </a:prstGeom>
        </p:spPr>
      </p:pic>
      <p:sp>
        <p:nvSpPr>
          <p:cNvPr id="6" name="Title 1">
            <a:extLst>
              <a:ext uri="{FF2B5EF4-FFF2-40B4-BE49-F238E27FC236}">
                <a16:creationId xmlns:a16="http://schemas.microsoft.com/office/drawing/2014/main" id="{AECC3FA0-1A96-8F10-353E-13501EB5A5BB}"/>
              </a:ext>
            </a:extLst>
          </p:cNvPr>
          <p:cNvSpPr>
            <a:spLocks noGrp="1"/>
          </p:cNvSpPr>
          <p:nvPr>
            <p:ph type="ctrTitle" hasCustomPrompt="1"/>
          </p:nvPr>
        </p:nvSpPr>
        <p:spPr>
          <a:xfrm>
            <a:off x="3098202" y="552452"/>
            <a:ext cx="2947596" cy="1158014"/>
          </a:xfrm>
        </p:spPr>
        <p:txBody>
          <a:bodyPr anchor="t">
            <a:noAutofit/>
          </a:bodyPr>
          <a:lstStyle>
            <a:lvl1pPr algn="ctr">
              <a:lnSpc>
                <a:spcPct val="80000"/>
              </a:lnSpc>
              <a:defRPr sz="5400" b="1">
                <a:latin typeface="Staatliches" pitchFamily="2" charset="0"/>
              </a:defRPr>
            </a:lvl1pPr>
          </a:lstStyle>
          <a:p>
            <a:r>
              <a:rPr lang="en-US" dirty="0"/>
              <a:t>Click to edit Master title style</a:t>
            </a:r>
          </a:p>
        </p:txBody>
      </p:sp>
      <p:sp>
        <p:nvSpPr>
          <p:cNvPr id="15" name="Text Placeholder 2">
            <a:extLst>
              <a:ext uri="{FF2B5EF4-FFF2-40B4-BE49-F238E27FC236}">
                <a16:creationId xmlns:a16="http://schemas.microsoft.com/office/drawing/2014/main" id="{44EB6436-7B2F-4CF4-A7B3-637707BBD72B}"/>
              </a:ext>
            </a:extLst>
          </p:cNvPr>
          <p:cNvSpPr>
            <a:spLocks noGrp="1"/>
          </p:cNvSpPr>
          <p:nvPr>
            <p:ph type="body" idx="1" hasCustomPrompt="1"/>
          </p:nvPr>
        </p:nvSpPr>
        <p:spPr>
          <a:xfrm>
            <a:off x="2185456" y="2784207"/>
            <a:ext cx="2343653" cy="513320"/>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id="{4B9F2CB4-854C-4A2D-8E5A-AE2CAEDF36C6}"/>
              </a:ext>
            </a:extLst>
          </p:cNvPr>
          <p:cNvSpPr>
            <a:spLocks noGrp="1"/>
          </p:cNvSpPr>
          <p:nvPr>
            <p:ph type="body" idx="13" hasCustomPrompt="1"/>
          </p:nvPr>
        </p:nvSpPr>
        <p:spPr>
          <a:xfrm>
            <a:off x="879732" y="2548107"/>
            <a:ext cx="1299925" cy="749420"/>
          </a:xfrm>
        </p:spPr>
        <p:txBody>
          <a:bodyPr anchor="ctr">
            <a:noAutofit/>
          </a:bodyPr>
          <a:lstStyle>
            <a:lvl1pPr marL="0" indent="0" algn="r">
              <a:buNone/>
              <a:defRPr sz="9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id="{02445460-6BB8-4584-BBAD-2A746E4E886E}"/>
              </a:ext>
            </a:extLst>
          </p:cNvPr>
          <p:cNvSpPr>
            <a:spLocks noGrp="1"/>
          </p:cNvSpPr>
          <p:nvPr>
            <p:ph type="body" idx="14" hasCustomPrompt="1"/>
          </p:nvPr>
        </p:nvSpPr>
        <p:spPr>
          <a:xfrm>
            <a:off x="2185456" y="2437620"/>
            <a:ext cx="2343653" cy="392481"/>
          </a:xfrm>
        </p:spPr>
        <p:txBody>
          <a:bodyPr anchor="b">
            <a:noAutofit/>
          </a:bodyPr>
          <a:lstStyle>
            <a:lvl1pPr marL="0" indent="0" algn="l">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3" name="Text Placeholder 2">
            <a:extLst>
              <a:ext uri="{FF2B5EF4-FFF2-40B4-BE49-F238E27FC236}">
                <a16:creationId xmlns:a16="http://schemas.microsoft.com/office/drawing/2014/main" id="{FE7B5AEF-C08F-9D9A-49D3-910C9A50612F}"/>
              </a:ext>
            </a:extLst>
          </p:cNvPr>
          <p:cNvSpPr>
            <a:spLocks noGrp="1"/>
          </p:cNvSpPr>
          <p:nvPr>
            <p:ph type="body" idx="21" hasCustomPrompt="1"/>
          </p:nvPr>
        </p:nvSpPr>
        <p:spPr>
          <a:xfrm>
            <a:off x="5955397" y="2784207"/>
            <a:ext cx="2343653" cy="513320"/>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4" name="Text Placeholder 2">
            <a:extLst>
              <a:ext uri="{FF2B5EF4-FFF2-40B4-BE49-F238E27FC236}">
                <a16:creationId xmlns:a16="http://schemas.microsoft.com/office/drawing/2014/main" id="{BE8BE305-AD7E-F4F6-AA38-4181064113AB}"/>
              </a:ext>
            </a:extLst>
          </p:cNvPr>
          <p:cNvSpPr>
            <a:spLocks noGrp="1"/>
          </p:cNvSpPr>
          <p:nvPr>
            <p:ph type="body" idx="22" hasCustomPrompt="1"/>
          </p:nvPr>
        </p:nvSpPr>
        <p:spPr>
          <a:xfrm>
            <a:off x="4643874" y="2548107"/>
            <a:ext cx="1305724" cy="749420"/>
          </a:xfrm>
        </p:spPr>
        <p:txBody>
          <a:bodyPr anchor="ctr">
            <a:noAutofit/>
          </a:bodyPr>
          <a:lstStyle>
            <a:lvl1pPr marL="0" indent="0" algn="r">
              <a:buNone/>
              <a:defRPr sz="9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5" name="Text Placeholder 2">
            <a:extLst>
              <a:ext uri="{FF2B5EF4-FFF2-40B4-BE49-F238E27FC236}">
                <a16:creationId xmlns:a16="http://schemas.microsoft.com/office/drawing/2014/main" id="{59D2C4A4-11EF-352D-1148-EBCE026093DD}"/>
              </a:ext>
            </a:extLst>
          </p:cNvPr>
          <p:cNvSpPr>
            <a:spLocks noGrp="1"/>
          </p:cNvSpPr>
          <p:nvPr>
            <p:ph type="body" idx="23" hasCustomPrompt="1"/>
          </p:nvPr>
        </p:nvSpPr>
        <p:spPr>
          <a:xfrm>
            <a:off x="5955397" y="2437620"/>
            <a:ext cx="2343653" cy="392481"/>
          </a:xfrm>
        </p:spPr>
        <p:txBody>
          <a:bodyPr anchor="b">
            <a:noAutofit/>
          </a:bodyPr>
          <a:lstStyle>
            <a:lvl1pPr marL="0" indent="0" algn="l">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6" name="Text Placeholder 2">
            <a:extLst>
              <a:ext uri="{FF2B5EF4-FFF2-40B4-BE49-F238E27FC236}">
                <a16:creationId xmlns:a16="http://schemas.microsoft.com/office/drawing/2014/main" id="{6F84C1D4-2515-5DA2-CB33-5461C84DE5E8}"/>
              </a:ext>
            </a:extLst>
          </p:cNvPr>
          <p:cNvSpPr>
            <a:spLocks noGrp="1"/>
          </p:cNvSpPr>
          <p:nvPr>
            <p:ph type="body" idx="24" hasCustomPrompt="1"/>
          </p:nvPr>
        </p:nvSpPr>
        <p:spPr>
          <a:xfrm>
            <a:off x="2185456" y="3986598"/>
            <a:ext cx="2343653" cy="513320"/>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7" name="Text Placeholder 2">
            <a:extLst>
              <a:ext uri="{FF2B5EF4-FFF2-40B4-BE49-F238E27FC236}">
                <a16:creationId xmlns:a16="http://schemas.microsoft.com/office/drawing/2014/main" id="{F17137BC-B422-7845-F0F2-7CCD734F646D}"/>
              </a:ext>
            </a:extLst>
          </p:cNvPr>
          <p:cNvSpPr>
            <a:spLocks noGrp="1"/>
          </p:cNvSpPr>
          <p:nvPr>
            <p:ph type="body" idx="25" hasCustomPrompt="1"/>
          </p:nvPr>
        </p:nvSpPr>
        <p:spPr>
          <a:xfrm>
            <a:off x="879732" y="3750498"/>
            <a:ext cx="1299925" cy="749420"/>
          </a:xfrm>
        </p:spPr>
        <p:txBody>
          <a:bodyPr anchor="ctr">
            <a:noAutofit/>
          </a:bodyPr>
          <a:lstStyle>
            <a:lvl1pPr marL="0" indent="0" algn="r">
              <a:buNone/>
              <a:defRPr sz="9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8" name="Text Placeholder 2">
            <a:extLst>
              <a:ext uri="{FF2B5EF4-FFF2-40B4-BE49-F238E27FC236}">
                <a16:creationId xmlns:a16="http://schemas.microsoft.com/office/drawing/2014/main" id="{600947E3-9F4B-64B2-9013-1D106AEA0086}"/>
              </a:ext>
            </a:extLst>
          </p:cNvPr>
          <p:cNvSpPr>
            <a:spLocks noGrp="1"/>
          </p:cNvSpPr>
          <p:nvPr>
            <p:ph type="body" idx="26" hasCustomPrompt="1"/>
          </p:nvPr>
        </p:nvSpPr>
        <p:spPr>
          <a:xfrm>
            <a:off x="2185456" y="3640011"/>
            <a:ext cx="2343653" cy="392481"/>
          </a:xfrm>
        </p:spPr>
        <p:txBody>
          <a:bodyPr anchor="b">
            <a:noAutofit/>
          </a:bodyPr>
          <a:lstStyle>
            <a:lvl1pPr marL="0" indent="0" algn="l">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9" name="Text Placeholder 2">
            <a:extLst>
              <a:ext uri="{FF2B5EF4-FFF2-40B4-BE49-F238E27FC236}">
                <a16:creationId xmlns:a16="http://schemas.microsoft.com/office/drawing/2014/main" id="{4DF544F3-CE43-61D9-C801-6E5C95CC7000}"/>
              </a:ext>
            </a:extLst>
          </p:cNvPr>
          <p:cNvSpPr>
            <a:spLocks noGrp="1"/>
          </p:cNvSpPr>
          <p:nvPr>
            <p:ph type="body" idx="27" hasCustomPrompt="1"/>
          </p:nvPr>
        </p:nvSpPr>
        <p:spPr>
          <a:xfrm>
            <a:off x="5955397" y="3986598"/>
            <a:ext cx="2343653" cy="513320"/>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0" name="Text Placeholder 2">
            <a:extLst>
              <a:ext uri="{FF2B5EF4-FFF2-40B4-BE49-F238E27FC236}">
                <a16:creationId xmlns:a16="http://schemas.microsoft.com/office/drawing/2014/main" id="{0F1D6513-B55D-B47F-93D1-0BE186DA35BD}"/>
              </a:ext>
            </a:extLst>
          </p:cNvPr>
          <p:cNvSpPr>
            <a:spLocks noGrp="1"/>
          </p:cNvSpPr>
          <p:nvPr>
            <p:ph type="body" idx="28" hasCustomPrompt="1"/>
          </p:nvPr>
        </p:nvSpPr>
        <p:spPr>
          <a:xfrm>
            <a:off x="4643874" y="3750498"/>
            <a:ext cx="1305724" cy="749420"/>
          </a:xfrm>
        </p:spPr>
        <p:txBody>
          <a:bodyPr anchor="ctr">
            <a:noAutofit/>
          </a:bodyPr>
          <a:lstStyle>
            <a:lvl1pPr marL="0" indent="0" algn="r">
              <a:buNone/>
              <a:defRPr sz="9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1" name="Text Placeholder 2">
            <a:extLst>
              <a:ext uri="{FF2B5EF4-FFF2-40B4-BE49-F238E27FC236}">
                <a16:creationId xmlns:a16="http://schemas.microsoft.com/office/drawing/2014/main" id="{E5B9A0DA-7F92-F155-EF5F-FA6BFFCEB8E4}"/>
              </a:ext>
            </a:extLst>
          </p:cNvPr>
          <p:cNvSpPr>
            <a:spLocks noGrp="1"/>
          </p:cNvSpPr>
          <p:nvPr>
            <p:ph type="body" idx="29" hasCustomPrompt="1"/>
          </p:nvPr>
        </p:nvSpPr>
        <p:spPr>
          <a:xfrm>
            <a:off x="5955397" y="3640011"/>
            <a:ext cx="2343653" cy="392481"/>
          </a:xfrm>
        </p:spPr>
        <p:txBody>
          <a:bodyPr anchor="b">
            <a:noAutofit/>
          </a:bodyPr>
          <a:lstStyle>
            <a:lvl1pPr marL="0" indent="0" algn="l">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pic>
        <p:nvPicPr>
          <p:cNvPr id="43" name="Imagen 42" descr="Forma&#10;&#10;Descripción generada automáticamente">
            <a:extLst>
              <a:ext uri="{FF2B5EF4-FFF2-40B4-BE49-F238E27FC236}">
                <a16:creationId xmlns:a16="http://schemas.microsoft.com/office/drawing/2014/main" id="{858ADF4B-6A25-92E3-75CC-B385023F4F91}"/>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6337" t="11190" r="6996" b="12346"/>
          <a:stretch/>
        </p:blipFill>
        <p:spPr>
          <a:xfrm flipV="1">
            <a:off x="7422300" y="252920"/>
            <a:ext cx="2286955" cy="1134961"/>
          </a:xfrm>
          <a:prstGeom prst="rect">
            <a:avLst/>
          </a:prstGeom>
        </p:spPr>
      </p:pic>
      <p:pic>
        <p:nvPicPr>
          <p:cNvPr id="44" name="Imagen 43" descr="Patrón de fondo&#10;&#10;Descripción generada automáticamente con confianza baja">
            <a:extLst>
              <a:ext uri="{FF2B5EF4-FFF2-40B4-BE49-F238E27FC236}">
                <a16:creationId xmlns:a16="http://schemas.microsoft.com/office/drawing/2014/main" id="{D1F444CB-35F5-219C-08E9-25DEC4C2333C}"/>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75001" t="37086" r="2754" b="19907"/>
          <a:stretch/>
        </p:blipFill>
        <p:spPr>
          <a:xfrm flipH="1">
            <a:off x="8197664" y="4107437"/>
            <a:ext cx="946335" cy="1029134"/>
          </a:xfrm>
          <a:prstGeom prst="rect">
            <a:avLst/>
          </a:prstGeom>
        </p:spPr>
      </p:pic>
    </p:spTree>
    <p:extLst>
      <p:ext uri="{BB962C8B-B14F-4D97-AF65-F5344CB8AC3E}">
        <p14:creationId xmlns:p14="http://schemas.microsoft.com/office/powerpoint/2010/main" val="1841371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9000" decel="8000" autoRev="1" fill="hold" nodeType="withEffect">
                                      <p:stCondLst>
                                        <p:cond delay="100"/>
                                      </p:stCondLst>
                                      <p:childTnLst>
                                        <p:animMotion origin="layout" path="M 1.94444E-6 -4.93827E-6 L -0.0099 -0.02777 " pathEditMode="relative" rAng="0" ptsTypes="AA">
                                          <p:cBhvr>
                                            <p:cTn id="6" dur="2750" fill="hold"/>
                                            <p:tgtEl>
                                              <p:spTgt spid="46"/>
                                            </p:tgtEl>
                                            <p:attrNameLst>
                                              <p:attrName>ppt_x</p:attrName>
                                              <p:attrName>ppt_y</p:attrName>
                                            </p:attrNameLst>
                                          </p:cBhvr>
                                          <p:rCtr x="-503" y="-1389"/>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6750" fill="hold"/>
                                            <p:tgtEl>
                                              <p:spTgt spid="46"/>
                                            </p:tgtEl>
                                            <p:attrNameLst>
                                              <p:attrName>r</p:attrName>
                                            </p:attrNameLst>
                                          </p:cBhvr>
                                        </p:animRot>
                                      </p:childTnLst>
                                    </p:cTn>
                                  </p:par>
                                  <p:par>
                                    <p:cTn id="9" presetID="42" presetClass="path" presetSubtype="0" repeatCount="indefinite" accel="3636" decel="4000" autoRev="1" fill="hold" nodeType="withEffect">
                                      <p:stCondLst>
                                        <p:cond delay="100"/>
                                      </p:stCondLst>
                                      <p:childTnLst>
                                        <p:animMotion origin="layout" path="M 3.33333E-6 1.35802E-6 L -8.33333E-7 -3.08642E-6 " pathEditMode="relative" rAng="0" ptsTypes="AA">
                                          <p:cBhvr>
                                            <p:cTn id="10" dur="4500" fill="hold"/>
                                            <p:tgtEl>
                                              <p:spTgt spid="45"/>
                                            </p:tgtEl>
                                            <p:attrNameLst>
                                              <p:attrName>ppt_x</p:attrName>
                                              <p:attrName>ppt_y</p:attrName>
                                            </p:attrNameLst>
                                          </p:cBhvr>
                                          <p:rCtr x="434" y="957"/>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45"/>
                                            </p:tgtEl>
                                            <p:attrNameLst>
                                              <p:attrName>r</p:attrName>
                                            </p:attrNameLst>
                                          </p:cBhvr>
                                        </p:animRot>
                                      </p:childTnLst>
                                    </p:cTn>
                                  </p:par>
                                  <p:par>
                                    <p:cTn id="13" presetID="35" presetClass="path" presetSubtype="0" repeatCount="indefinite" accel="29000" decel="26000" autoRev="1" fill="hold" nodeType="withEffect">
                                      <p:stCondLst>
                                        <p:cond delay="0"/>
                                      </p:stCondLst>
                                      <p:childTnLst>
                                        <p:animMotion origin="layout" path="M 0.03489 -2.59259E-6 L -0.0349 -2.59259E-6 " pathEditMode="relative" rAng="0" ptsTypes="AA">
                                          <p:cBhvr>
                                            <p:cTn id="14" dur="4750" fill="hold"/>
                                            <p:tgtEl>
                                              <p:spTgt spid="4"/>
                                            </p:tgtEl>
                                            <p:attrNameLst>
                                              <p:attrName>ppt_x</p:attrName>
                                              <p:attrName>ppt_y</p:attrName>
                                            </p:attrNameLst>
                                          </p:cBhvr>
                                          <p:rCtr x="-3490" y="0"/>
                                        </p:animMotion>
                                      </p:childTnLst>
                                    </p:cTn>
                                  </p:par>
                                  <p:par>
                                    <p:cTn id="15" presetID="35" presetClass="path" presetSubtype="0" repeatCount="indefinite" accel="29000" decel="26000" autoRev="1" fill="hold" nodeType="withEffect">
                                      <p:stCondLst>
                                        <p:cond delay="0"/>
                                      </p:stCondLst>
                                      <p:childTnLst>
                                        <p:animMotion origin="layout" path="M -1.94444E-6 7.40741E-7 L 0.07136 0.00062 " pathEditMode="relative" rAng="0" ptsTypes="AA">
                                          <p:cBhvr>
                                            <p:cTn id="16" dur="7250" fill="hold"/>
                                            <p:tgtEl>
                                              <p:spTgt spid="43"/>
                                            </p:tgtEl>
                                            <p:attrNameLst>
                                              <p:attrName>ppt_x</p:attrName>
                                              <p:attrName>ppt_y</p:attrName>
                                            </p:attrNameLst>
                                          </p:cBhvr>
                                          <p:rCtr x="3559" y="31"/>
                                        </p:animMotion>
                                      </p:childTnLst>
                                    </p:cTn>
                                  </p:par>
                                  <p:par>
                                    <p:cTn id="17" presetID="42" presetClass="path" presetSubtype="0" repeatCount="indefinite" accel="3636" autoRev="1" fill="hold" nodeType="withEffect" p14:presetBounceEnd="5091">
                                      <p:stCondLst>
                                        <p:cond delay="100"/>
                                      </p:stCondLst>
                                      <p:childTnLst>
                                        <p:animMotion origin="layout" path="M -3.88889E-6 3.20988E-6 L 0.01667 0.01697 " pathEditMode="relative" rAng="0" ptsTypes="AA" p14:bounceEnd="5091">
                                          <p:cBhvr>
                                            <p:cTn id="18" dur="6750" fill="hold"/>
                                            <p:tgtEl>
                                              <p:spTgt spid="44"/>
                                            </p:tgtEl>
                                            <p:attrNameLst>
                                              <p:attrName>ppt_x</p:attrName>
                                              <p:attrName>ppt_y</p:attrName>
                                            </p:attrNameLst>
                                          </p:cBhvr>
                                          <p:rCtr x="833" y="833"/>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3500" fill="hold"/>
                                            <p:tgtEl>
                                              <p:spTgt spid="4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9000" decel="8000" autoRev="1" fill="hold" nodeType="withEffect">
                                      <p:stCondLst>
                                        <p:cond delay="100"/>
                                      </p:stCondLst>
                                      <p:childTnLst>
                                        <p:animMotion origin="layout" path="M 1.94444E-6 -4.93827E-6 L -0.0099 -0.02777 " pathEditMode="relative" rAng="0" ptsTypes="AA">
                                          <p:cBhvr>
                                            <p:cTn id="6" dur="2750" fill="hold"/>
                                            <p:tgtEl>
                                              <p:spTgt spid="46"/>
                                            </p:tgtEl>
                                            <p:attrNameLst>
                                              <p:attrName>ppt_x</p:attrName>
                                              <p:attrName>ppt_y</p:attrName>
                                            </p:attrNameLst>
                                          </p:cBhvr>
                                          <p:rCtr x="-503" y="-1389"/>
                                        </p:animMotion>
                                      </p:childTnLst>
                                    </p:cTn>
                                  </p:par>
                                  <p:par>
                                    <p:cTn id="7" presetID="8" presetClass="emph" presetSubtype="0" repeatCount="indefinite" accel="2500" autoRev="1" fill="hold" nodeType="withEffect">
                                      <p:stCondLst>
                                        <p:cond delay="0"/>
                                      </p:stCondLst>
                                      <p:childTnLst>
                                        <p:animRot by="300000">
                                          <p:cBhvr>
                                            <p:cTn id="8" dur="6750" fill="hold"/>
                                            <p:tgtEl>
                                              <p:spTgt spid="46"/>
                                            </p:tgtEl>
                                            <p:attrNameLst>
                                              <p:attrName>r</p:attrName>
                                            </p:attrNameLst>
                                          </p:cBhvr>
                                        </p:animRot>
                                      </p:childTnLst>
                                    </p:cTn>
                                  </p:par>
                                  <p:par>
                                    <p:cTn id="9" presetID="42" presetClass="path" presetSubtype="0" repeatCount="indefinite" accel="3636" decel="4000" autoRev="1" fill="hold" nodeType="withEffect">
                                      <p:stCondLst>
                                        <p:cond delay="100"/>
                                      </p:stCondLst>
                                      <p:childTnLst>
                                        <p:animMotion origin="layout" path="M 3.33333E-6 1.35802E-6 L -8.33333E-7 -3.08642E-6 " pathEditMode="relative" rAng="0" ptsTypes="AA">
                                          <p:cBhvr>
                                            <p:cTn id="10" dur="4500" fill="hold"/>
                                            <p:tgtEl>
                                              <p:spTgt spid="45"/>
                                            </p:tgtEl>
                                            <p:attrNameLst>
                                              <p:attrName>ppt_x</p:attrName>
                                              <p:attrName>ppt_y</p:attrName>
                                            </p:attrNameLst>
                                          </p:cBhvr>
                                          <p:rCtr x="434" y="957"/>
                                        </p:animMotion>
                                      </p:childTnLst>
                                    </p:cTn>
                                  </p:par>
                                  <p:par>
                                    <p:cTn id="11" presetID="8" presetClass="emph" presetSubtype="0" repeatCount="indefinite" accel="2500" autoRev="1" fill="hold" nodeType="withEffect">
                                      <p:stCondLst>
                                        <p:cond delay="0"/>
                                      </p:stCondLst>
                                      <p:childTnLst>
                                        <p:animRot by="300000">
                                          <p:cBhvr>
                                            <p:cTn id="12" dur="3500" fill="hold"/>
                                            <p:tgtEl>
                                              <p:spTgt spid="45"/>
                                            </p:tgtEl>
                                            <p:attrNameLst>
                                              <p:attrName>r</p:attrName>
                                            </p:attrNameLst>
                                          </p:cBhvr>
                                        </p:animRot>
                                      </p:childTnLst>
                                    </p:cTn>
                                  </p:par>
                                  <p:par>
                                    <p:cTn id="13" presetID="35" presetClass="path" presetSubtype="0" repeatCount="indefinite" accel="29000" decel="26000" autoRev="1" fill="hold" nodeType="withEffect">
                                      <p:stCondLst>
                                        <p:cond delay="0"/>
                                      </p:stCondLst>
                                      <p:childTnLst>
                                        <p:animMotion origin="layout" path="M 0.03489 -2.59259E-6 L -0.0349 -2.59259E-6 " pathEditMode="relative" rAng="0" ptsTypes="AA">
                                          <p:cBhvr>
                                            <p:cTn id="14" dur="4750" fill="hold"/>
                                            <p:tgtEl>
                                              <p:spTgt spid="4"/>
                                            </p:tgtEl>
                                            <p:attrNameLst>
                                              <p:attrName>ppt_x</p:attrName>
                                              <p:attrName>ppt_y</p:attrName>
                                            </p:attrNameLst>
                                          </p:cBhvr>
                                          <p:rCtr x="-3490" y="0"/>
                                        </p:animMotion>
                                      </p:childTnLst>
                                    </p:cTn>
                                  </p:par>
                                  <p:par>
                                    <p:cTn id="15" presetID="35" presetClass="path" presetSubtype="0" repeatCount="indefinite" accel="29000" decel="26000" autoRev="1" fill="hold" nodeType="withEffect">
                                      <p:stCondLst>
                                        <p:cond delay="0"/>
                                      </p:stCondLst>
                                      <p:childTnLst>
                                        <p:animMotion origin="layout" path="M -1.94444E-6 7.40741E-7 L 0.07136 0.00062 " pathEditMode="relative" rAng="0" ptsTypes="AA">
                                          <p:cBhvr>
                                            <p:cTn id="16" dur="7250" fill="hold"/>
                                            <p:tgtEl>
                                              <p:spTgt spid="43"/>
                                            </p:tgtEl>
                                            <p:attrNameLst>
                                              <p:attrName>ppt_x</p:attrName>
                                              <p:attrName>ppt_y</p:attrName>
                                            </p:attrNameLst>
                                          </p:cBhvr>
                                          <p:rCtr x="3559" y="31"/>
                                        </p:animMotion>
                                      </p:childTnLst>
                                    </p:cTn>
                                  </p:par>
                                  <p:par>
                                    <p:cTn id="17" presetID="42" presetClass="path" presetSubtype="0" repeatCount="indefinite" accel="3636" autoRev="1" fill="hold" nodeType="withEffect">
                                      <p:stCondLst>
                                        <p:cond delay="100"/>
                                      </p:stCondLst>
                                      <p:childTnLst>
                                        <p:animMotion origin="layout" path="M -3.88889E-6 3.20988E-6 L 0.01667 0.01697 " pathEditMode="relative" rAng="0" ptsTypes="AA">
                                          <p:cBhvr>
                                            <p:cTn id="18" dur="6750" fill="hold"/>
                                            <p:tgtEl>
                                              <p:spTgt spid="44"/>
                                            </p:tgtEl>
                                            <p:attrNameLst>
                                              <p:attrName>ppt_x</p:attrName>
                                              <p:attrName>ppt_y</p:attrName>
                                            </p:attrNameLst>
                                          </p:cBhvr>
                                          <p:rCtr x="833" y="833"/>
                                        </p:animMotion>
                                      </p:childTnLst>
                                    </p:cTn>
                                  </p:par>
                                  <p:par>
                                    <p:cTn id="19" presetID="8" presetClass="emph" presetSubtype="0" repeatCount="indefinite" accel="2500" autoRev="1" fill="hold" nodeType="withEffect">
                                      <p:stCondLst>
                                        <p:cond delay="0"/>
                                      </p:stCondLst>
                                      <p:childTnLst>
                                        <p:animRot by="300000">
                                          <p:cBhvr>
                                            <p:cTn id="20" dur="3500" fill="hold"/>
                                            <p:tgtEl>
                                              <p:spTgt spid="4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5001A8A-891E-D2AE-FE4D-AB857A222EB5}"/>
              </a:ext>
            </a:extLst>
          </p:cNvPr>
          <p:cNvSpPr>
            <a:spLocks noGrp="1"/>
          </p:cNvSpPr>
          <p:nvPr>
            <p:ph type="ctrTitle" hasCustomPrompt="1"/>
          </p:nvPr>
        </p:nvSpPr>
        <p:spPr>
          <a:xfrm>
            <a:off x="2776078" y="1741336"/>
            <a:ext cx="3591845" cy="2325085"/>
          </a:xfrm>
        </p:spPr>
        <p:txBody>
          <a:bodyPr anchor="b">
            <a:noAutofit/>
          </a:bodyPr>
          <a:lstStyle>
            <a:lvl1pPr algn="ctr">
              <a:lnSpc>
                <a:spcPct val="80000"/>
              </a:lnSpc>
              <a:defRPr sz="9000">
                <a:latin typeface="Staatliches" pitchFamily="2" charset="0"/>
              </a:defRPr>
            </a:lvl1pPr>
          </a:lstStyle>
          <a:p>
            <a:r>
              <a:rPr lang="en-US" dirty="0"/>
              <a:t>Click to edit Master title style</a:t>
            </a:r>
          </a:p>
        </p:txBody>
      </p:sp>
      <p:sp>
        <p:nvSpPr>
          <p:cNvPr id="11" name="Subtitle 2">
            <a:extLst>
              <a:ext uri="{FF2B5EF4-FFF2-40B4-BE49-F238E27FC236}">
                <a16:creationId xmlns:a16="http://schemas.microsoft.com/office/drawing/2014/main" id="{87D85608-CD86-DB54-886E-5B0C1DCC94D2}"/>
              </a:ext>
            </a:extLst>
          </p:cNvPr>
          <p:cNvSpPr>
            <a:spLocks noGrp="1"/>
          </p:cNvSpPr>
          <p:nvPr>
            <p:ph type="subTitle" idx="1" hasCustomPrompt="1"/>
          </p:nvPr>
        </p:nvSpPr>
        <p:spPr>
          <a:xfrm>
            <a:off x="3335468" y="3942677"/>
            <a:ext cx="2473065" cy="529090"/>
          </a:xfrm>
        </p:spPr>
        <p:txBody>
          <a:bodyPr>
            <a:noAutofit/>
          </a:bodyPr>
          <a:lstStyle>
            <a:lvl1pPr marL="0" indent="0" algn="ctr">
              <a:buNone/>
              <a:defRPr sz="1600">
                <a:latin typeface="Manrope Medium" pitchFamily="2"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8" name="Text Placeholder 2">
            <a:extLst>
              <a:ext uri="{FF2B5EF4-FFF2-40B4-BE49-F238E27FC236}">
                <a16:creationId xmlns:a16="http://schemas.microsoft.com/office/drawing/2014/main" id="{53FEA4E8-678D-4279-BA7C-4E624B9ABEBE}"/>
              </a:ext>
            </a:extLst>
          </p:cNvPr>
          <p:cNvSpPr>
            <a:spLocks noGrp="1"/>
          </p:cNvSpPr>
          <p:nvPr>
            <p:ph type="body" idx="10" hasCustomPrompt="1"/>
          </p:nvPr>
        </p:nvSpPr>
        <p:spPr>
          <a:xfrm>
            <a:off x="3016973" y="916611"/>
            <a:ext cx="3110054" cy="615714"/>
          </a:xfrm>
        </p:spPr>
        <p:txBody>
          <a:bodyPr anchor="ctr">
            <a:noAutofit/>
          </a:bodyPr>
          <a:lstStyle>
            <a:lvl1pPr marL="0" indent="0" algn="ctr">
              <a:buNone/>
              <a:defRPr sz="50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545391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ody">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268819" y="2169042"/>
            <a:ext cx="6606362" cy="2422008"/>
          </a:xfrm>
        </p:spPr>
        <p:txBody>
          <a:bodyPr>
            <a:noAutofit/>
          </a:bodyPr>
          <a:lstStyle>
            <a:lvl1pPr marL="0" indent="0">
              <a:buNone/>
              <a:defRPr sz="12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p>
          <a:p>
            <a:pPr lvl="0"/>
            <a:r>
              <a:rPr lang="en-US" dirty="0"/>
              <a:t>Second level</a:t>
            </a:r>
          </a:p>
          <a:p>
            <a:pPr lvl="0"/>
            <a:r>
              <a:rPr lang="en-US" dirty="0"/>
              <a:t>Third level</a:t>
            </a:r>
          </a:p>
          <a:p>
            <a:pPr lvl="0"/>
            <a:r>
              <a:rPr lang="en-US" dirty="0"/>
              <a:t>Fourth level</a:t>
            </a:r>
          </a:p>
          <a:p>
            <a:pPr lvl="0"/>
            <a:r>
              <a:rPr lang="en-US" dirty="0"/>
              <a:t>Fifth level</a:t>
            </a:r>
          </a:p>
        </p:txBody>
      </p:sp>
      <p:sp>
        <p:nvSpPr>
          <p:cNvPr id="5" name="Title 1">
            <a:extLst>
              <a:ext uri="{FF2B5EF4-FFF2-40B4-BE49-F238E27FC236}">
                <a16:creationId xmlns:a16="http://schemas.microsoft.com/office/drawing/2014/main" id="{3AB21134-96A1-CABC-DEB1-978023910167}"/>
              </a:ext>
            </a:extLst>
          </p:cNvPr>
          <p:cNvSpPr>
            <a:spLocks noGrp="1"/>
          </p:cNvSpPr>
          <p:nvPr>
            <p:ph type="ctrTitle" hasCustomPrompt="1"/>
          </p:nvPr>
        </p:nvSpPr>
        <p:spPr>
          <a:xfrm>
            <a:off x="2516372" y="552452"/>
            <a:ext cx="4111256" cy="1158014"/>
          </a:xfrm>
        </p:spPr>
        <p:txBody>
          <a:bodyPr anchor="t">
            <a:noAutofit/>
          </a:bodyPr>
          <a:lstStyle>
            <a:lvl1pPr algn="ctr">
              <a:lnSpc>
                <a:spcPct val="80000"/>
              </a:lnSpc>
              <a:defRPr sz="5400" b="1">
                <a:latin typeface="Staatliches" pitchFamily="2" charset="0"/>
              </a:defRPr>
            </a:lvl1pPr>
          </a:lstStyle>
          <a:p>
            <a:r>
              <a:rPr lang="en-US" dirty="0"/>
              <a:t>Click to edit Master title style</a:t>
            </a:r>
          </a:p>
        </p:txBody>
      </p:sp>
    </p:spTree>
    <p:extLst>
      <p:ext uri="{BB962C8B-B14F-4D97-AF65-F5344CB8AC3E}">
        <p14:creationId xmlns:p14="http://schemas.microsoft.com/office/powerpoint/2010/main" val="2226595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s">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pic>
        <p:nvPicPr>
          <p:cNvPr id="21" name="Imagen 20" descr="Icono&#10;&#10;Descripción generada automáticamente">
            <a:extLst>
              <a:ext uri="{FF2B5EF4-FFF2-40B4-BE49-F238E27FC236}">
                <a16:creationId xmlns:a16="http://schemas.microsoft.com/office/drawing/2014/main" id="{3C7939A1-0E92-74B6-5DFE-69AB56B1719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7645" t="24064" r="2121" b="27803"/>
          <a:stretch/>
        </p:blipFill>
        <p:spPr>
          <a:xfrm flipH="1" flipV="1">
            <a:off x="7475359" y="-228601"/>
            <a:ext cx="1851519" cy="1657995"/>
          </a:xfrm>
          <a:prstGeom prst="rect">
            <a:avLst/>
          </a:prstGeom>
        </p:spPr>
      </p:pic>
      <p:pic>
        <p:nvPicPr>
          <p:cNvPr id="2" name="Imagen 1" descr="Forma&#10;&#10;Descripción generada automáticamente">
            <a:extLst>
              <a:ext uri="{FF2B5EF4-FFF2-40B4-BE49-F238E27FC236}">
                <a16:creationId xmlns:a16="http://schemas.microsoft.com/office/drawing/2014/main" id="{48A88EED-AAAA-00FF-48A0-D45831195A1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6337" t="11190" r="6996" b="12346"/>
          <a:stretch/>
        </p:blipFill>
        <p:spPr>
          <a:xfrm flipH="1">
            <a:off x="-913013" y="679493"/>
            <a:ext cx="2286955" cy="1134961"/>
          </a:xfrm>
          <a:prstGeom prst="rect">
            <a:avLst/>
          </a:prstGeom>
        </p:spPr>
      </p:pic>
      <p:pic>
        <p:nvPicPr>
          <p:cNvPr id="5" name="Imagen 4" descr="Patrón de fondo&#10;&#10;Descripción generada automáticamente con confianza baja">
            <a:extLst>
              <a:ext uri="{FF2B5EF4-FFF2-40B4-BE49-F238E27FC236}">
                <a16:creationId xmlns:a16="http://schemas.microsoft.com/office/drawing/2014/main" id="{A5FB7142-D816-1946-DC3C-197B447D1A3A}"/>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69407" t="37085" r="2754" b="15750"/>
          <a:stretch/>
        </p:blipFill>
        <p:spPr>
          <a:xfrm flipH="1" flipV="1">
            <a:off x="8416774" y="-91441"/>
            <a:ext cx="910105" cy="867295"/>
          </a:xfrm>
          <a:prstGeom prst="rect">
            <a:avLst/>
          </a:prstGeom>
        </p:spPr>
      </p:pic>
      <p:pic>
        <p:nvPicPr>
          <p:cNvPr id="7" name="Imagen 6" descr="Icono&#10;&#10;Descripción generada automáticamente">
            <a:extLst>
              <a:ext uri="{FF2B5EF4-FFF2-40B4-BE49-F238E27FC236}">
                <a16:creationId xmlns:a16="http://schemas.microsoft.com/office/drawing/2014/main" id="{AE5A8C9C-274D-AFF7-7E9F-EC21A56F258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7231" t="26660" r="-1628" b="28084"/>
          <a:stretch/>
        </p:blipFill>
        <p:spPr>
          <a:xfrm>
            <a:off x="-265176" y="4334468"/>
            <a:ext cx="2031631" cy="950763"/>
          </a:xfrm>
          <a:prstGeom prst="rect">
            <a:avLst/>
          </a:prstGeom>
        </p:spPr>
      </p:pic>
      <p:sp>
        <p:nvSpPr>
          <p:cNvPr id="16" name="Title 1">
            <a:extLst>
              <a:ext uri="{FF2B5EF4-FFF2-40B4-BE49-F238E27FC236}">
                <a16:creationId xmlns:a16="http://schemas.microsoft.com/office/drawing/2014/main" id="{5BD6EBA5-A69D-AA95-B0EF-CB2A280E091E}"/>
              </a:ext>
            </a:extLst>
          </p:cNvPr>
          <p:cNvSpPr>
            <a:spLocks noGrp="1"/>
          </p:cNvSpPr>
          <p:nvPr userDrawn="1">
            <p:ph type="ctrTitle" hasCustomPrompt="1"/>
          </p:nvPr>
        </p:nvSpPr>
        <p:spPr>
          <a:xfrm>
            <a:off x="2736273" y="552452"/>
            <a:ext cx="3671454" cy="1158014"/>
          </a:xfrm>
        </p:spPr>
        <p:txBody>
          <a:bodyPr anchor="t">
            <a:noAutofit/>
          </a:bodyPr>
          <a:lstStyle>
            <a:lvl1pPr algn="ctr">
              <a:lnSpc>
                <a:spcPct val="80000"/>
              </a:lnSpc>
              <a:defRPr sz="5400" b="1">
                <a:latin typeface="Staatliches" pitchFamily="2" charset="0"/>
              </a:defRPr>
            </a:lvl1pPr>
          </a:lstStyle>
          <a:p>
            <a:r>
              <a:rPr lang="en-US" dirty="0"/>
              <a:t>Click to edit Master title style</a:t>
            </a:r>
          </a:p>
        </p:txBody>
      </p:sp>
      <p:sp>
        <p:nvSpPr>
          <p:cNvPr id="17" name="Text Placeholder 2">
            <a:extLst>
              <a:ext uri="{FF2B5EF4-FFF2-40B4-BE49-F238E27FC236}">
                <a16:creationId xmlns:a16="http://schemas.microsoft.com/office/drawing/2014/main" id="{8FDD306B-4B15-65F7-AA39-8D3BC6EA0A8E}"/>
              </a:ext>
            </a:extLst>
          </p:cNvPr>
          <p:cNvSpPr>
            <a:spLocks noGrp="1"/>
          </p:cNvSpPr>
          <p:nvPr userDrawn="1">
            <p:ph type="body" idx="24" hasCustomPrompt="1"/>
          </p:nvPr>
        </p:nvSpPr>
        <p:spPr>
          <a:xfrm>
            <a:off x="1547842" y="3508882"/>
            <a:ext cx="2690611" cy="859759"/>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8" name="Text Placeholder 2">
            <a:extLst>
              <a:ext uri="{FF2B5EF4-FFF2-40B4-BE49-F238E27FC236}">
                <a16:creationId xmlns:a16="http://schemas.microsoft.com/office/drawing/2014/main" id="{E2643C61-59B4-A58F-A228-D9F7D6EB82E9}"/>
              </a:ext>
            </a:extLst>
          </p:cNvPr>
          <p:cNvSpPr>
            <a:spLocks noGrp="1"/>
          </p:cNvSpPr>
          <p:nvPr userDrawn="1">
            <p:ph type="body" idx="26" hasCustomPrompt="1"/>
          </p:nvPr>
        </p:nvSpPr>
        <p:spPr>
          <a:xfrm>
            <a:off x="1547842" y="3162296"/>
            <a:ext cx="2690611" cy="392481"/>
          </a:xfrm>
        </p:spPr>
        <p:txBody>
          <a:bodyPr anchor="b">
            <a:noAutofit/>
          </a:bodyPr>
          <a:lstStyle>
            <a:lvl1pPr marL="0" indent="0" algn="ctr">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9" name="Text Placeholder 2">
            <a:extLst>
              <a:ext uri="{FF2B5EF4-FFF2-40B4-BE49-F238E27FC236}">
                <a16:creationId xmlns:a16="http://schemas.microsoft.com/office/drawing/2014/main" id="{593377C4-7D1C-7B6A-FAC4-B70137765F5B}"/>
              </a:ext>
            </a:extLst>
          </p:cNvPr>
          <p:cNvSpPr>
            <a:spLocks noGrp="1"/>
          </p:cNvSpPr>
          <p:nvPr userDrawn="1">
            <p:ph type="body" idx="27" hasCustomPrompt="1"/>
          </p:nvPr>
        </p:nvSpPr>
        <p:spPr>
          <a:xfrm>
            <a:off x="4887825" y="3508882"/>
            <a:ext cx="2690611" cy="859759"/>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0" name="Text Placeholder 2">
            <a:extLst>
              <a:ext uri="{FF2B5EF4-FFF2-40B4-BE49-F238E27FC236}">
                <a16:creationId xmlns:a16="http://schemas.microsoft.com/office/drawing/2014/main" id="{8E4FCE2E-88A9-25FA-BAD7-80A6B75AD5DF}"/>
              </a:ext>
            </a:extLst>
          </p:cNvPr>
          <p:cNvSpPr>
            <a:spLocks noGrp="1"/>
          </p:cNvSpPr>
          <p:nvPr userDrawn="1">
            <p:ph type="body" idx="29" hasCustomPrompt="1"/>
          </p:nvPr>
        </p:nvSpPr>
        <p:spPr>
          <a:xfrm>
            <a:off x="4887825" y="3162296"/>
            <a:ext cx="2690611" cy="392481"/>
          </a:xfrm>
        </p:spPr>
        <p:txBody>
          <a:bodyPr anchor="b">
            <a:noAutofit/>
          </a:bodyPr>
          <a:lstStyle>
            <a:lvl1pPr marL="0" indent="0" algn="ctr">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802294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3.61111E-6 -3.95062E-6 L 0.07136 0.00062 " pathEditMode="relative" rAng="0" ptsTypes="AA">
                                          <p:cBhvr>
                                            <p:cTn id="6" dur="5500" fill="hold"/>
                                            <p:tgtEl>
                                              <p:spTgt spid="2"/>
                                            </p:tgtEl>
                                            <p:attrNameLst>
                                              <p:attrName>ppt_x</p:attrName>
                                              <p:attrName>ppt_y</p:attrName>
                                            </p:attrNameLst>
                                          </p:cBhvr>
                                          <p:rCtr x="3559" y="31"/>
                                        </p:animMotion>
                                      </p:childTnLst>
                                    </p:cTn>
                                  </p:par>
                                  <p:par>
                                    <p:cTn id="7" presetID="42" presetClass="path" presetSubtype="0" repeatCount="indefinite" accel="9000" decel="8000" autoRev="1" fill="hold" nodeType="withEffect">
                                      <p:stCondLst>
                                        <p:cond delay="100"/>
                                      </p:stCondLst>
                                      <p:childTnLst>
                                        <p:animMotion origin="layout" path="M 1.11111E-6 1.97531E-6 L 0.00677 -0.0179 " pathEditMode="relative" rAng="0" ptsTypes="AA">
                                          <p:cBhvr>
                                            <p:cTn id="8" dur="2750" fill="hold"/>
                                            <p:tgtEl>
                                              <p:spTgt spid="5"/>
                                            </p:tgtEl>
                                            <p:attrNameLst>
                                              <p:attrName>ppt_x</p:attrName>
                                              <p:attrName>ppt_y</p:attrName>
                                            </p:attrNameLst>
                                          </p:cBhvr>
                                          <p:rCtr x="330" y="-895"/>
                                        </p:animMotion>
                                      </p:childTnLst>
                                    </p:cTn>
                                  </p:par>
                                  <p:par>
                                    <p:cTn id="9" presetID="8" presetClass="emph" presetSubtype="0" repeatCount="indefinite" accel="2500" autoRev="1" fill="hold" nodeType="withEffect" p14:presetBounceEnd="3500">
                                      <p:stCondLst>
                                        <p:cond delay="0"/>
                                      </p:stCondLst>
                                      <p:childTnLst>
                                        <p:animRot by="300000" p14:bounceEnd="3500">
                                          <p:cBhvr>
                                            <p:cTn id="10" dur="6750" fill="hold"/>
                                            <p:tgtEl>
                                              <p:spTgt spid="5"/>
                                            </p:tgtEl>
                                            <p:attrNameLst>
                                              <p:attrName>r</p:attrName>
                                            </p:attrNameLst>
                                          </p:cBhvr>
                                        </p:animRot>
                                      </p:childTnLst>
                                    </p:cTn>
                                  </p:par>
                                  <p:par>
                                    <p:cTn id="11" presetID="42" presetClass="path" presetSubtype="0" repeatCount="indefinite" accel="3636" decel="4000" autoRev="1" fill="hold" nodeType="withEffect">
                                      <p:stCondLst>
                                        <p:cond delay="100"/>
                                      </p:stCondLst>
                                      <p:childTnLst>
                                        <p:animMotion origin="layout" path="M 0 3.33333E-6 L 0.00538 -0.0105 " pathEditMode="relative" rAng="0" ptsTypes="AA">
                                          <p:cBhvr>
                                            <p:cTn id="12" dur="4500" fill="hold"/>
                                            <p:tgtEl>
                                              <p:spTgt spid="21"/>
                                            </p:tgtEl>
                                            <p:attrNameLst>
                                              <p:attrName>ppt_x</p:attrName>
                                              <p:attrName>ppt_y</p:attrName>
                                            </p:attrNameLst>
                                          </p:cBhvr>
                                          <p:rCtr x="260" y="-525"/>
                                        </p:animMotion>
                                      </p:childTnLst>
                                    </p:cTn>
                                  </p:par>
                                  <p:par>
                                    <p:cTn id="13" presetID="8" presetClass="emph" presetSubtype="0" repeatCount="indefinite" accel="2500" autoRev="1" fill="hold" nodeType="withEffect" p14:presetBounceEnd="3500">
                                      <p:stCondLst>
                                        <p:cond delay="0"/>
                                      </p:stCondLst>
                                      <p:childTnLst>
                                        <p:animRot by="300000" p14:bounceEnd="3500">
                                          <p:cBhvr>
                                            <p:cTn id="14" dur="3500" fill="hold"/>
                                            <p:tgtEl>
                                              <p:spTgt spid="21"/>
                                            </p:tgtEl>
                                            <p:attrNameLst>
                                              <p:attrName>r</p:attrName>
                                            </p:attrNameLst>
                                          </p:cBhvr>
                                        </p:animRot>
                                      </p:childTnLst>
                                    </p:cTn>
                                  </p:par>
                                  <p:par>
                                    <p:cTn id="15" presetID="42" presetClass="path" presetSubtype="0" repeatCount="indefinite" accel="3636" autoRev="1" fill="hold" nodeType="withEffect" p14:presetBounceEnd="5091">
                                      <p:stCondLst>
                                        <p:cond delay="100"/>
                                      </p:stCondLst>
                                      <p:childTnLst>
                                        <p:animMotion origin="layout" path="M -0.01545 0.01203 L 1.94444E-6 3.45679E-6 " pathEditMode="relative" rAng="0" ptsTypes="AA" p14:bounceEnd="5091">
                                          <p:cBhvr>
                                            <p:cTn id="16" dur="3250" fill="hold"/>
                                            <p:tgtEl>
                                              <p:spTgt spid="7"/>
                                            </p:tgtEl>
                                            <p:attrNameLst>
                                              <p:attrName>ppt_x</p:attrName>
                                              <p:attrName>ppt_y</p:attrName>
                                            </p:attrNameLst>
                                          </p:cBhvr>
                                          <p:rCtr x="764" y="-617"/>
                                        </p:animMotion>
                                      </p:childTnLst>
                                    </p:cTn>
                                  </p:par>
                                  <p:par>
                                    <p:cTn id="17" presetID="8" presetClass="emph" presetSubtype="0" repeatCount="indefinite" accel="2500" autoRev="1" fill="hold" nodeType="withEffect" p14:presetBounceEnd="3500">
                                      <p:stCondLst>
                                        <p:cond delay="0"/>
                                      </p:stCondLst>
                                      <p:childTnLst>
                                        <p:animRot by="300000" p14:bounceEnd="3500">
                                          <p:cBhvr>
                                            <p:cTn id="18" dur="825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3.61111E-6 -3.95062E-6 L 0.07136 0.00062 " pathEditMode="relative" rAng="0" ptsTypes="AA">
                                          <p:cBhvr>
                                            <p:cTn id="6" dur="5500" fill="hold"/>
                                            <p:tgtEl>
                                              <p:spTgt spid="2"/>
                                            </p:tgtEl>
                                            <p:attrNameLst>
                                              <p:attrName>ppt_x</p:attrName>
                                              <p:attrName>ppt_y</p:attrName>
                                            </p:attrNameLst>
                                          </p:cBhvr>
                                          <p:rCtr x="3559" y="31"/>
                                        </p:animMotion>
                                      </p:childTnLst>
                                    </p:cTn>
                                  </p:par>
                                  <p:par>
                                    <p:cTn id="7" presetID="42" presetClass="path" presetSubtype="0" repeatCount="indefinite" accel="9000" decel="8000" autoRev="1" fill="hold" nodeType="withEffect">
                                      <p:stCondLst>
                                        <p:cond delay="100"/>
                                      </p:stCondLst>
                                      <p:childTnLst>
                                        <p:animMotion origin="layout" path="M 1.11111E-6 1.97531E-6 L 0.00677 -0.0179 " pathEditMode="relative" rAng="0" ptsTypes="AA">
                                          <p:cBhvr>
                                            <p:cTn id="8" dur="2750" fill="hold"/>
                                            <p:tgtEl>
                                              <p:spTgt spid="5"/>
                                            </p:tgtEl>
                                            <p:attrNameLst>
                                              <p:attrName>ppt_x</p:attrName>
                                              <p:attrName>ppt_y</p:attrName>
                                            </p:attrNameLst>
                                          </p:cBhvr>
                                          <p:rCtr x="330" y="-895"/>
                                        </p:animMotion>
                                      </p:childTnLst>
                                    </p:cTn>
                                  </p:par>
                                  <p:par>
                                    <p:cTn id="9" presetID="8" presetClass="emph" presetSubtype="0" repeatCount="indefinite" accel="2500" autoRev="1" fill="hold" nodeType="withEffect">
                                      <p:stCondLst>
                                        <p:cond delay="0"/>
                                      </p:stCondLst>
                                      <p:childTnLst>
                                        <p:animRot by="300000">
                                          <p:cBhvr>
                                            <p:cTn id="10" dur="6750" fill="hold"/>
                                            <p:tgtEl>
                                              <p:spTgt spid="5"/>
                                            </p:tgtEl>
                                            <p:attrNameLst>
                                              <p:attrName>r</p:attrName>
                                            </p:attrNameLst>
                                          </p:cBhvr>
                                        </p:animRot>
                                      </p:childTnLst>
                                    </p:cTn>
                                  </p:par>
                                  <p:par>
                                    <p:cTn id="11" presetID="42" presetClass="path" presetSubtype="0" repeatCount="indefinite" accel="3636" decel="4000" autoRev="1" fill="hold" nodeType="withEffect">
                                      <p:stCondLst>
                                        <p:cond delay="100"/>
                                      </p:stCondLst>
                                      <p:childTnLst>
                                        <p:animMotion origin="layout" path="M 0 3.33333E-6 L 0.00538 -0.0105 " pathEditMode="relative" rAng="0" ptsTypes="AA">
                                          <p:cBhvr>
                                            <p:cTn id="12" dur="4500" fill="hold"/>
                                            <p:tgtEl>
                                              <p:spTgt spid="21"/>
                                            </p:tgtEl>
                                            <p:attrNameLst>
                                              <p:attrName>ppt_x</p:attrName>
                                              <p:attrName>ppt_y</p:attrName>
                                            </p:attrNameLst>
                                          </p:cBhvr>
                                          <p:rCtr x="260" y="-525"/>
                                        </p:animMotion>
                                      </p:childTnLst>
                                    </p:cTn>
                                  </p:par>
                                  <p:par>
                                    <p:cTn id="13" presetID="8" presetClass="emph" presetSubtype="0" repeatCount="indefinite" accel="2500" autoRev="1" fill="hold" nodeType="withEffect">
                                      <p:stCondLst>
                                        <p:cond delay="0"/>
                                      </p:stCondLst>
                                      <p:childTnLst>
                                        <p:animRot by="300000">
                                          <p:cBhvr>
                                            <p:cTn id="14" dur="3500" fill="hold"/>
                                            <p:tgtEl>
                                              <p:spTgt spid="21"/>
                                            </p:tgtEl>
                                            <p:attrNameLst>
                                              <p:attrName>r</p:attrName>
                                            </p:attrNameLst>
                                          </p:cBhvr>
                                        </p:animRot>
                                      </p:childTnLst>
                                    </p:cTn>
                                  </p:par>
                                  <p:par>
                                    <p:cTn id="15" presetID="42" presetClass="path" presetSubtype="0" repeatCount="indefinite" accel="3636" autoRev="1" fill="hold" nodeType="withEffect">
                                      <p:stCondLst>
                                        <p:cond delay="100"/>
                                      </p:stCondLst>
                                      <p:childTnLst>
                                        <p:animMotion origin="layout" path="M -0.01545 0.01203 L 1.94444E-6 3.45679E-6 " pathEditMode="relative" rAng="0" ptsTypes="AA">
                                          <p:cBhvr>
                                            <p:cTn id="16" dur="3250" fill="hold"/>
                                            <p:tgtEl>
                                              <p:spTgt spid="7"/>
                                            </p:tgtEl>
                                            <p:attrNameLst>
                                              <p:attrName>ppt_x</p:attrName>
                                              <p:attrName>ppt_y</p:attrName>
                                            </p:attrNameLst>
                                          </p:cBhvr>
                                          <p:rCtr x="764" y="-617"/>
                                        </p:animMotion>
                                      </p:childTnLst>
                                    </p:cTn>
                                  </p:par>
                                  <p:par>
                                    <p:cTn id="17" presetID="8" presetClass="emph" presetSubtype="0" repeatCount="indefinite" accel="2500" autoRev="1" fill="hold" nodeType="withEffect">
                                      <p:stCondLst>
                                        <p:cond delay="0"/>
                                      </p:stCondLst>
                                      <p:childTnLst>
                                        <p:animRot by="300000">
                                          <p:cBhvr>
                                            <p:cTn id="18" dur="825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4959601-4BE1-E5E5-A7F9-E129DDA7AEF8}"/>
              </a:ext>
            </a:extLst>
          </p:cNvPr>
          <p:cNvSpPr>
            <a:spLocks noGrp="1"/>
          </p:cNvSpPr>
          <p:nvPr>
            <p:ph type="ctrTitle" hasCustomPrompt="1"/>
          </p:nvPr>
        </p:nvSpPr>
        <p:spPr>
          <a:xfrm>
            <a:off x="2721685" y="552451"/>
            <a:ext cx="3700630" cy="1158014"/>
          </a:xfrm>
        </p:spPr>
        <p:txBody>
          <a:bodyPr anchor="t">
            <a:noAutofit/>
          </a:bodyPr>
          <a:lstStyle>
            <a:lvl1pPr algn="ctr">
              <a:lnSpc>
                <a:spcPct val="80000"/>
              </a:lnSpc>
              <a:defRPr sz="5400" b="1">
                <a:latin typeface="Staatliches" pitchFamily="2" charset="0"/>
              </a:defRPr>
            </a:lvl1pPr>
          </a:lstStyle>
          <a:p>
            <a:r>
              <a:rPr lang="en-US" dirty="0"/>
              <a:t>Click to edit Master title style</a:t>
            </a:r>
          </a:p>
        </p:txBody>
      </p:sp>
    </p:spTree>
    <p:extLst>
      <p:ext uri="{BB962C8B-B14F-4D97-AF65-F5344CB8AC3E}">
        <p14:creationId xmlns:p14="http://schemas.microsoft.com/office/powerpoint/2010/main" val="1896818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point">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809043F-2CB1-4697-ADC0-1A4B5CEE02B4}"/>
              </a:ext>
            </a:extLst>
          </p:cNvPr>
          <p:cNvSpPr>
            <a:spLocks noGrp="1"/>
          </p:cNvSpPr>
          <p:nvPr>
            <p:ph type="title"/>
          </p:nvPr>
        </p:nvSpPr>
        <p:spPr>
          <a:xfrm>
            <a:off x="723900" y="1243260"/>
            <a:ext cx="7696200" cy="2656981"/>
          </a:xfrm>
        </p:spPr>
        <p:txBody>
          <a:bodyPr/>
          <a:lstStyle/>
          <a:p>
            <a:r>
              <a:rPr lang="en-US" dirty="0"/>
              <a:t>Click to edit Master title style</a:t>
            </a:r>
          </a:p>
        </p:txBody>
      </p:sp>
    </p:spTree>
    <p:extLst>
      <p:ext uri="{BB962C8B-B14F-4D97-AF65-F5344CB8AC3E}">
        <p14:creationId xmlns:p14="http://schemas.microsoft.com/office/powerpoint/2010/main" val="1604782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nd description">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pic>
        <p:nvPicPr>
          <p:cNvPr id="13" name="Imagen 12" descr="Forma&#10;&#10;Descripción generada automáticamente">
            <a:extLst>
              <a:ext uri="{FF2B5EF4-FFF2-40B4-BE49-F238E27FC236}">
                <a16:creationId xmlns:a16="http://schemas.microsoft.com/office/drawing/2014/main" id="{175104E1-FF75-F03A-4E72-E4AD26F7E20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337" t="11190" r="6761" b="12346"/>
          <a:stretch/>
        </p:blipFill>
        <p:spPr>
          <a:xfrm rot="10800000" flipH="1" flipV="1">
            <a:off x="7454375" y="423185"/>
            <a:ext cx="2293129" cy="1134961"/>
          </a:xfrm>
          <a:prstGeom prst="rect">
            <a:avLst/>
          </a:prstGeom>
        </p:spPr>
      </p:pic>
      <p:pic>
        <p:nvPicPr>
          <p:cNvPr id="10" name="Imagen 9" descr="Un dibujo de un animal&#10;&#10;Descripción generada automáticamente con confianza baja">
            <a:extLst>
              <a:ext uri="{FF2B5EF4-FFF2-40B4-BE49-F238E27FC236}">
                <a16:creationId xmlns:a16="http://schemas.microsoft.com/office/drawing/2014/main" id="{F6B481E3-3B9D-3FF3-6616-2306490D9BF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91" t="15216" r="41135" b="20031"/>
          <a:stretch/>
        </p:blipFill>
        <p:spPr>
          <a:xfrm rot="10800000" flipH="1" flipV="1">
            <a:off x="4315968" y="2124636"/>
            <a:ext cx="5065776" cy="3188028"/>
          </a:xfrm>
          <a:prstGeom prst="rect">
            <a:avLst/>
          </a:prstGeom>
        </p:spPr>
      </p:pic>
      <p:sp>
        <p:nvSpPr>
          <p:cNvPr id="6" name="Text Placeholder 3">
            <a:extLst>
              <a:ext uri="{FF2B5EF4-FFF2-40B4-BE49-F238E27FC236}">
                <a16:creationId xmlns:a16="http://schemas.microsoft.com/office/drawing/2014/main" id="{A9051F0E-F8D2-B290-5ECB-737621E7077B}"/>
              </a:ext>
            </a:extLst>
          </p:cNvPr>
          <p:cNvSpPr>
            <a:spLocks noGrp="1"/>
          </p:cNvSpPr>
          <p:nvPr>
            <p:ph type="body" sz="half" idx="2" hasCustomPrompt="1"/>
          </p:nvPr>
        </p:nvSpPr>
        <p:spPr>
          <a:xfrm>
            <a:off x="723901" y="3556751"/>
            <a:ext cx="2919632" cy="845128"/>
          </a:xfrm>
        </p:spPr>
        <p:txBody>
          <a:bodyPr>
            <a:no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8" name="Title 1">
            <a:extLst>
              <a:ext uri="{FF2B5EF4-FFF2-40B4-BE49-F238E27FC236}">
                <a16:creationId xmlns:a16="http://schemas.microsoft.com/office/drawing/2014/main" id="{47BEFE41-2B4A-7DEB-7A96-96946891311F}"/>
              </a:ext>
            </a:extLst>
          </p:cNvPr>
          <p:cNvSpPr>
            <a:spLocks noGrp="1"/>
          </p:cNvSpPr>
          <p:nvPr>
            <p:ph type="ctrTitle" hasCustomPrompt="1"/>
          </p:nvPr>
        </p:nvSpPr>
        <p:spPr>
          <a:xfrm>
            <a:off x="723899" y="800978"/>
            <a:ext cx="3429887" cy="2734785"/>
          </a:xfrm>
        </p:spPr>
        <p:txBody>
          <a:bodyPr anchor="b">
            <a:noAutofit/>
          </a:bodyPr>
          <a:lstStyle>
            <a:lvl1pPr algn="l">
              <a:lnSpc>
                <a:spcPct val="80000"/>
              </a:lnSpc>
              <a:defRPr sz="5400" b="1">
                <a:latin typeface="Staatliches" pitchFamily="2" charset="0"/>
              </a:defRPr>
            </a:lvl1pPr>
          </a:lstStyle>
          <a:p>
            <a:r>
              <a:rPr lang="en-US" dirty="0"/>
              <a:t>Click to edit Master title style</a:t>
            </a:r>
          </a:p>
        </p:txBody>
      </p:sp>
      <p:sp>
        <p:nvSpPr>
          <p:cNvPr id="3" name="Marcador de posición de imagen 9">
            <a:extLst>
              <a:ext uri="{FF2B5EF4-FFF2-40B4-BE49-F238E27FC236}">
                <a16:creationId xmlns:a16="http://schemas.microsoft.com/office/drawing/2014/main" id="{3AF2FBCA-206D-E060-CA0A-D0D1F42A738B}"/>
              </a:ext>
            </a:extLst>
          </p:cNvPr>
          <p:cNvSpPr>
            <a:spLocks noGrp="1"/>
          </p:cNvSpPr>
          <p:nvPr>
            <p:ph type="pic" sz="quarter" idx="10"/>
          </p:nvPr>
        </p:nvSpPr>
        <p:spPr>
          <a:xfrm rot="185466">
            <a:off x="5181490" y="680791"/>
            <a:ext cx="3001482" cy="3759733"/>
          </a:xfrm>
          <a:prstGeom prst="roundRect">
            <a:avLst>
              <a:gd name="adj" fmla="val 9934"/>
            </a:avLst>
          </a:prstGeom>
        </p:spPr>
      </p:sp>
    </p:spTree>
    <p:extLst>
      <p:ext uri="{BB962C8B-B14F-4D97-AF65-F5344CB8AC3E}">
        <p14:creationId xmlns:p14="http://schemas.microsoft.com/office/powerpoint/2010/main" val="1635800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autoRev="1" fill="hold" nodeType="withEffect" p14:presetBounceEnd="5091">
                                      <p:stCondLst>
                                        <p:cond delay="100"/>
                                      </p:stCondLst>
                                      <p:childTnLst>
                                        <p:animMotion origin="layout" path="M 1.66667E-6 0.00123 L 0.01337 0.03056 " pathEditMode="relative" rAng="0" ptsTypes="AA" p14:bounceEnd="5091">
                                          <p:cBhvr>
                                            <p:cTn id="6" dur="6750" fill="hold"/>
                                            <p:tgtEl>
                                              <p:spTgt spid="10"/>
                                            </p:tgtEl>
                                            <p:attrNameLst>
                                              <p:attrName>ppt_x</p:attrName>
                                              <p:attrName>ppt_y</p:attrName>
                                            </p:attrNameLst>
                                          </p:cBhvr>
                                          <p:rCtr x="660" y="1451"/>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3500" fill="hold"/>
                                            <p:tgtEl>
                                              <p:spTgt spid="10"/>
                                            </p:tgtEl>
                                            <p:attrNameLst>
                                              <p:attrName>r</p:attrName>
                                            </p:attrNameLst>
                                          </p:cBhvr>
                                        </p:animRot>
                                      </p:childTnLst>
                                    </p:cTn>
                                  </p:par>
                                  <p:par>
                                    <p:cTn id="9" presetID="35" presetClass="path" presetSubtype="0" repeatCount="indefinite" accel="29000" decel="26000" autoRev="1" fill="hold" nodeType="withEffect">
                                      <p:stCondLst>
                                        <p:cond delay="0"/>
                                      </p:stCondLst>
                                      <p:childTnLst>
                                        <p:animMotion origin="layout" path="M 5E-6 -2.59259E-6 L 0.07135 0.00062 " pathEditMode="relative" rAng="0" ptsTypes="AA">
                                          <p:cBhvr>
                                            <p:cTn id="10" dur="7250" fill="hold"/>
                                            <p:tgtEl>
                                              <p:spTgt spid="13"/>
                                            </p:tgtEl>
                                            <p:attrNameLst>
                                              <p:attrName>ppt_x</p:attrName>
                                              <p:attrName>ppt_y</p:attrName>
                                            </p:attrNameLst>
                                          </p:cBhvr>
                                          <p:rCtr x="3559"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autoRev="1" fill="hold" nodeType="withEffect">
                                      <p:stCondLst>
                                        <p:cond delay="100"/>
                                      </p:stCondLst>
                                      <p:childTnLst>
                                        <p:animMotion origin="layout" path="M 1.66667E-6 0.00123 L 0.01337 0.03056 " pathEditMode="relative" rAng="0" ptsTypes="AA">
                                          <p:cBhvr>
                                            <p:cTn id="6" dur="6750" fill="hold"/>
                                            <p:tgtEl>
                                              <p:spTgt spid="10"/>
                                            </p:tgtEl>
                                            <p:attrNameLst>
                                              <p:attrName>ppt_x</p:attrName>
                                              <p:attrName>ppt_y</p:attrName>
                                            </p:attrNameLst>
                                          </p:cBhvr>
                                          <p:rCtr x="660" y="1451"/>
                                        </p:animMotion>
                                      </p:childTnLst>
                                    </p:cTn>
                                  </p:par>
                                  <p:par>
                                    <p:cTn id="7" presetID="8" presetClass="emph" presetSubtype="0" repeatCount="indefinite" accel="2500" autoRev="1" fill="hold" nodeType="withEffect">
                                      <p:stCondLst>
                                        <p:cond delay="0"/>
                                      </p:stCondLst>
                                      <p:childTnLst>
                                        <p:animRot by="300000">
                                          <p:cBhvr>
                                            <p:cTn id="8" dur="3500" fill="hold"/>
                                            <p:tgtEl>
                                              <p:spTgt spid="10"/>
                                            </p:tgtEl>
                                            <p:attrNameLst>
                                              <p:attrName>r</p:attrName>
                                            </p:attrNameLst>
                                          </p:cBhvr>
                                        </p:animRot>
                                      </p:childTnLst>
                                    </p:cTn>
                                  </p:par>
                                  <p:par>
                                    <p:cTn id="9" presetID="35" presetClass="path" presetSubtype="0" repeatCount="indefinite" accel="29000" decel="26000" autoRev="1" fill="hold" nodeType="withEffect">
                                      <p:stCondLst>
                                        <p:cond delay="0"/>
                                      </p:stCondLst>
                                      <p:childTnLst>
                                        <p:animMotion origin="layout" path="M 5E-6 -2.59259E-6 L 0.07135 0.00062 " pathEditMode="relative" rAng="0" ptsTypes="AA">
                                          <p:cBhvr>
                                            <p:cTn id="10" dur="7250" fill="hold"/>
                                            <p:tgtEl>
                                              <p:spTgt spid="13"/>
                                            </p:tgtEl>
                                            <p:attrNameLst>
                                              <p:attrName>ppt_x</p:attrName>
                                              <p:attrName>ppt_y</p:attrName>
                                            </p:attrNameLst>
                                          </p:cBhvr>
                                          <p:rCtr x="3559"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ption">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3900" y="3844151"/>
            <a:ext cx="7696199" cy="746899"/>
          </a:xfrm>
        </p:spPr>
        <p:txBody>
          <a:bodyPr anchor="b">
            <a:noAutofit/>
          </a:bodyPr>
          <a:lstStyle>
            <a:lvl1pPr>
              <a:defRPr sz="35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504375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number">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38118C-7525-42C5-83E9-649111189F8A}"/>
              </a:ext>
            </a:extLst>
          </p:cNvPr>
          <p:cNvSpPr>
            <a:spLocks noGrp="1"/>
          </p:cNvSpPr>
          <p:nvPr>
            <p:ph type="title"/>
          </p:nvPr>
        </p:nvSpPr>
        <p:spPr>
          <a:xfrm>
            <a:off x="723900" y="1543455"/>
            <a:ext cx="7696200" cy="1307154"/>
          </a:xfrm>
        </p:spPr>
        <p:txBody>
          <a:bodyPr>
            <a:normAutofit/>
          </a:bodyPr>
          <a:lstStyle>
            <a:lvl1pPr algn="ctr">
              <a:defRPr sz="4800"/>
            </a:lvl1pPr>
          </a:lstStyle>
          <a:p>
            <a:r>
              <a:rPr lang="en-US" dirty="0"/>
              <a:t>Click to edit Master title style</a:t>
            </a:r>
          </a:p>
        </p:txBody>
      </p:sp>
      <p:sp>
        <p:nvSpPr>
          <p:cNvPr id="2" name="Text Placeholder 3">
            <a:extLst>
              <a:ext uri="{FF2B5EF4-FFF2-40B4-BE49-F238E27FC236}">
                <a16:creationId xmlns:a16="http://schemas.microsoft.com/office/drawing/2014/main" id="{893BF9AB-B16E-A26A-BFF2-D1279E11B80C}"/>
              </a:ext>
            </a:extLst>
          </p:cNvPr>
          <p:cNvSpPr>
            <a:spLocks noGrp="1"/>
          </p:cNvSpPr>
          <p:nvPr>
            <p:ph type="body" sz="half" idx="2"/>
          </p:nvPr>
        </p:nvSpPr>
        <p:spPr>
          <a:xfrm>
            <a:off x="723900" y="2850609"/>
            <a:ext cx="7696200" cy="495705"/>
          </a:xfrm>
        </p:spPr>
        <p:txBody>
          <a:bodyPr>
            <a:normAutofit/>
          </a:bodyPr>
          <a:lstStyle>
            <a:lvl1pPr marL="0" indent="0" algn="ctr">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Tree>
    <p:extLst>
      <p:ext uri="{BB962C8B-B14F-4D97-AF65-F5344CB8AC3E}">
        <p14:creationId xmlns:p14="http://schemas.microsoft.com/office/powerpoint/2010/main" val="2758148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3900" y="552450"/>
            <a:ext cx="7696200" cy="71556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23900" y="1369219"/>
            <a:ext cx="7696200" cy="322183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50480007"/>
      </p:ext>
    </p:extLst>
  </p:cSld>
  <p:clrMap bg1="lt1" tx1="dk1" bg2="lt2" tx2="dk2" accent1="accent1" accent2="accent2" accent3="accent3" accent4="accent4" accent5="accent5" accent6="accent6" hlink="hlink" folHlink="folHlink"/>
  <p:sldLayoutIdLst>
    <p:sldLayoutId id="2147483664" r:id="rId1"/>
    <p:sldLayoutId id="2147483666" r:id="rId2"/>
    <p:sldLayoutId id="2147483665" r:id="rId3"/>
    <p:sldLayoutId id="2147483667" r:id="rId4"/>
    <p:sldLayoutId id="2147483669" r:id="rId5"/>
    <p:sldLayoutId id="2147483658" r:id="rId6"/>
    <p:sldLayoutId id="2147483671" r:id="rId7"/>
    <p:sldLayoutId id="2147483672" r:id="rId8"/>
    <p:sldLayoutId id="2147483659" r:id="rId9"/>
    <p:sldLayoutId id="2147483670" r:id="rId10"/>
    <p:sldLayoutId id="2147483675"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685800" rtl="0" eaLnBrk="1" latinLnBrk="0" hangingPunct="1">
        <a:lnSpc>
          <a:spcPct val="90000"/>
        </a:lnSpc>
        <a:spcBef>
          <a:spcPct val="0"/>
        </a:spcBef>
        <a:buNone/>
        <a:defRPr sz="3500" kern="1200">
          <a:solidFill>
            <a:schemeClr val="tx1"/>
          </a:solidFill>
          <a:latin typeface="Staatliches"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anrope Medium" pitchFamily="2"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anrope Medium" pitchFamily="2"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anrope Medium" pitchFamily="2"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48">
          <p15:clr>
            <a:srgbClr val="F26B43"/>
          </p15:clr>
        </p15:guide>
        <p15:guide id="2" orient="horz" pos="2892">
          <p15:clr>
            <a:srgbClr val="F26B43"/>
          </p15:clr>
        </p15:guide>
        <p15:guide id="3" pos="456">
          <p15:clr>
            <a:srgbClr val="F26B43"/>
          </p15:clr>
        </p15:guide>
        <p15:guide id="4" pos="5304">
          <p15:clr>
            <a:srgbClr val="F26B43"/>
          </p15:clr>
        </p15:guide>
        <p15:guide id="5" pos="2880">
          <p15:clr>
            <a:srgbClr val="F26B43"/>
          </p15:clr>
        </p15:guide>
        <p15:guide id="6" orient="horz" pos="162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7.pn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1.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2.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Forma&#10;&#10;Descripción generada automáticamente">
            <a:extLst>
              <a:ext uri="{FF2B5EF4-FFF2-40B4-BE49-F238E27FC236}">
                <a16:creationId xmlns:a16="http://schemas.microsoft.com/office/drawing/2014/main" id="{0616DF4A-2FFF-2C13-7E9C-4F919C3197DA}"/>
              </a:ext>
            </a:extLst>
          </p:cNvPr>
          <p:cNvPicPr>
            <a:picLocks noChangeAspect="1"/>
          </p:cNvPicPr>
          <p:nvPr/>
        </p:nvPicPr>
        <p:blipFill rotWithShape="1">
          <a:blip r:embed="rId3">
            <a:extLst>
              <a:ext uri="{28A0092B-C50C-407E-A947-70E740481C1C}">
                <a14:useLocalDpi xmlns:a14="http://schemas.microsoft.com/office/drawing/2010/main" val="0"/>
              </a:ext>
            </a:extLst>
          </a:blip>
          <a:srcRect l="6337" t="11190" r="6996" b="12346"/>
          <a:stretch/>
        </p:blipFill>
        <p:spPr>
          <a:xfrm>
            <a:off x="-94891" y="3405721"/>
            <a:ext cx="2286955" cy="1134961"/>
          </a:xfrm>
          <a:prstGeom prst="rect">
            <a:avLst/>
          </a:prstGeom>
        </p:spPr>
      </p:pic>
      <p:pic>
        <p:nvPicPr>
          <p:cNvPr id="5" name="Imagen 4" descr="Imagen que contiene electrónica, cd, computadora&#10;&#10;Descripción generada automáticamente">
            <a:extLst>
              <a:ext uri="{FF2B5EF4-FFF2-40B4-BE49-F238E27FC236}">
                <a16:creationId xmlns:a16="http://schemas.microsoft.com/office/drawing/2014/main" id="{B33848EC-A231-1995-0AA4-F7B721A2404F}"/>
              </a:ext>
            </a:extLst>
          </p:cNvPr>
          <p:cNvPicPr>
            <a:picLocks noChangeAspect="1"/>
          </p:cNvPicPr>
          <p:nvPr/>
        </p:nvPicPr>
        <p:blipFill rotWithShape="1">
          <a:blip r:embed="rId4">
            <a:extLst>
              <a:ext uri="{28A0092B-C50C-407E-A947-70E740481C1C}">
                <a14:useLocalDpi xmlns:a14="http://schemas.microsoft.com/office/drawing/2010/main" val="0"/>
              </a:ext>
            </a:extLst>
          </a:blip>
          <a:srcRect l="41564" t="-1" r="13066" b="2056"/>
          <a:stretch/>
        </p:blipFill>
        <p:spPr>
          <a:xfrm>
            <a:off x="-403665" y="2125543"/>
            <a:ext cx="2553002" cy="3100153"/>
          </a:xfrm>
          <a:prstGeom prst="rect">
            <a:avLst/>
          </a:prstGeom>
        </p:spPr>
      </p:pic>
      <p:grpSp>
        <p:nvGrpSpPr>
          <p:cNvPr id="27" name="Grupo 26">
            <a:extLst>
              <a:ext uri="{FF2B5EF4-FFF2-40B4-BE49-F238E27FC236}">
                <a16:creationId xmlns:a16="http://schemas.microsoft.com/office/drawing/2014/main" id="{0252CE12-3B36-12AF-BC31-EECE72395B89}"/>
              </a:ext>
            </a:extLst>
          </p:cNvPr>
          <p:cNvGrpSpPr/>
          <p:nvPr/>
        </p:nvGrpSpPr>
        <p:grpSpPr>
          <a:xfrm>
            <a:off x="1394737" y="552451"/>
            <a:ext cx="6221780" cy="3538714"/>
            <a:chOff x="1217515" y="451653"/>
            <a:chExt cx="6576224" cy="3740309"/>
          </a:xfrm>
        </p:grpSpPr>
        <p:sp>
          <p:nvSpPr>
            <p:cNvPr id="12" name="Rectángulo 11">
              <a:extLst>
                <a:ext uri="{FF2B5EF4-FFF2-40B4-BE49-F238E27FC236}">
                  <a16:creationId xmlns:a16="http://schemas.microsoft.com/office/drawing/2014/main" id="{1A55D6E9-C2A1-7AC4-CFE8-517A0B47B1E3}"/>
                </a:ext>
              </a:extLst>
            </p:cNvPr>
            <p:cNvSpPr/>
            <p:nvPr/>
          </p:nvSpPr>
          <p:spPr>
            <a:xfrm>
              <a:off x="7708161" y="2528961"/>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Elipse 12">
              <a:extLst>
                <a:ext uri="{FF2B5EF4-FFF2-40B4-BE49-F238E27FC236}">
                  <a16:creationId xmlns:a16="http://schemas.microsoft.com/office/drawing/2014/main" id="{509F50E8-8908-9D49-CF25-75AA9E31E354}"/>
                </a:ext>
              </a:extLst>
            </p:cNvPr>
            <p:cNvSpPr/>
            <p:nvPr/>
          </p:nvSpPr>
          <p:spPr>
            <a:xfrm>
              <a:off x="7092436" y="1245289"/>
              <a:ext cx="108243" cy="1082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Elipse 15">
              <a:extLst>
                <a:ext uri="{FF2B5EF4-FFF2-40B4-BE49-F238E27FC236}">
                  <a16:creationId xmlns:a16="http://schemas.microsoft.com/office/drawing/2014/main" id="{D76080A4-25C7-3DBE-F73F-160910291B56}"/>
                </a:ext>
              </a:extLst>
            </p:cNvPr>
            <p:cNvSpPr/>
            <p:nvPr/>
          </p:nvSpPr>
          <p:spPr>
            <a:xfrm>
              <a:off x="6571806" y="4032800"/>
              <a:ext cx="159162" cy="1591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Rectángulo 16">
              <a:extLst>
                <a:ext uri="{FF2B5EF4-FFF2-40B4-BE49-F238E27FC236}">
                  <a16:creationId xmlns:a16="http://schemas.microsoft.com/office/drawing/2014/main" id="{E4D46114-2E67-E3A5-A6FC-59CE6B7A57FD}"/>
                </a:ext>
              </a:extLst>
            </p:cNvPr>
            <p:cNvSpPr/>
            <p:nvPr/>
          </p:nvSpPr>
          <p:spPr>
            <a:xfrm>
              <a:off x="1217515" y="2357327"/>
              <a:ext cx="93867" cy="9386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Elipse 23">
              <a:extLst>
                <a:ext uri="{FF2B5EF4-FFF2-40B4-BE49-F238E27FC236}">
                  <a16:creationId xmlns:a16="http://schemas.microsoft.com/office/drawing/2014/main" id="{B4D9B40B-F94C-9D00-0511-4B0E931BD7A2}"/>
                </a:ext>
              </a:extLst>
            </p:cNvPr>
            <p:cNvSpPr/>
            <p:nvPr/>
          </p:nvSpPr>
          <p:spPr>
            <a:xfrm>
              <a:off x="1874240" y="451653"/>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F341BF1A-72C5-837F-B2EA-F87553846C24}"/>
                </a:ext>
              </a:extLst>
            </p:cNvPr>
            <p:cNvSpPr/>
            <p:nvPr/>
          </p:nvSpPr>
          <p:spPr>
            <a:xfrm>
              <a:off x="7460195" y="3220214"/>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6" name="Imagen 5" descr="Patrón de fondo&#10;&#10;Descripción generada automáticamente con confianza baja">
            <a:extLst>
              <a:ext uri="{FF2B5EF4-FFF2-40B4-BE49-F238E27FC236}">
                <a16:creationId xmlns:a16="http://schemas.microsoft.com/office/drawing/2014/main" id="{2C9551F7-1CC2-17DA-E795-426C995C9BA4}"/>
              </a:ext>
            </a:extLst>
          </p:cNvPr>
          <p:cNvPicPr>
            <a:picLocks noChangeAspect="1"/>
          </p:cNvPicPr>
          <p:nvPr/>
        </p:nvPicPr>
        <p:blipFill rotWithShape="1">
          <a:blip r:embed="rId5">
            <a:extLst>
              <a:ext uri="{28A0092B-C50C-407E-A947-70E740481C1C}">
                <a14:useLocalDpi xmlns:a14="http://schemas.microsoft.com/office/drawing/2010/main" val="0"/>
              </a:ext>
            </a:extLst>
          </a:blip>
          <a:srcRect l="25460" t="16723" r="2754" b="16297"/>
          <a:stretch/>
        </p:blipFill>
        <p:spPr>
          <a:xfrm>
            <a:off x="-278361" y="3485385"/>
            <a:ext cx="3276213" cy="1719481"/>
          </a:xfrm>
          <a:prstGeom prst="rect">
            <a:avLst/>
          </a:prstGeom>
        </p:spPr>
      </p:pic>
      <p:pic>
        <p:nvPicPr>
          <p:cNvPr id="7" name="Imagen 6" descr="Icono&#10;&#10;Descripción generada automáticamente">
            <a:extLst>
              <a:ext uri="{FF2B5EF4-FFF2-40B4-BE49-F238E27FC236}">
                <a16:creationId xmlns:a16="http://schemas.microsoft.com/office/drawing/2014/main" id="{FBB2D7DD-F93E-8C14-FD55-F8D608F6BC80}"/>
              </a:ext>
            </a:extLst>
          </p:cNvPr>
          <p:cNvPicPr>
            <a:picLocks noChangeAspect="1"/>
          </p:cNvPicPr>
          <p:nvPr/>
        </p:nvPicPr>
        <p:blipFill rotWithShape="1">
          <a:blip r:embed="rId6">
            <a:extLst>
              <a:ext uri="{28A0092B-C50C-407E-A947-70E740481C1C}">
                <a14:useLocalDpi xmlns:a14="http://schemas.microsoft.com/office/drawing/2010/main" val="0"/>
              </a:ext>
            </a:extLst>
          </a:blip>
          <a:srcRect l="43698" t="24065" r="2121" b="29834"/>
          <a:stretch/>
        </p:blipFill>
        <p:spPr>
          <a:xfrm>
            <a:off x="-278360" y="4334470"/>
            <a:ext cx="2023578" cy="968518"/>
          </a:xfrm>
          <a:prstGeom prst="rect">
            <a:avLst/>
          </a:prstGeom>
        </p:spPr>
      </p:pic>
      <p:pic>
        <p:nvPicPr>
          <p:cNvPr id="8" name="Imagen 7" descr="Un dibujo de un animal&#10;&#10;Descripción generada automáticamente con confianza baja">
            <a:extLst>
              <a:ext uri="{FF2B5EF4-FFF2-40B4-BE49-F238E27FC236}">
                <a16:creationId xmlns:a16="http://schemas.microsoft.com/office/drawing/2014/main" id="{36DE4F0E-359C-8659-9F6A-E7FB60FA61C1}"/>
              </a:ext>
            </a:extLst>
          </p:cNvPr>
          <p:cNvPicPr>
            <a:picLocks noChangeAspect="1"/>
          </p:cNvPicPr>
          <p:nvPr/>
        </p:nvPicPr>
        <p:blipFill rotWithShape="1">
          <a:blip r:embed="rId7">
            <a:extLst>
              <a:ext uri="{28A0092B-C50C-407E-A947-70E740481C1C}">
                <a14:useLocalDpi xmlns:a14="http://schemas.microsoft.com/office/drawing/2010/main" val="0"/>
              </a:ext>
            </a:extLst>
          </a:blip>
          <a:srcRect l="1080" t="20768" r="52157" b="16265"/>
          <a:stretch/>
        </p:blipFill>
        <p:spPr>
          <a:xfrm>
            <a:off x="5241272" y="2218713"/>
            <a:ext cx="4093228" cy="3100152"/>
          </a:xfrm>
          <a:prstGeom prst="rect">
            <a:avLst/>
          </a:prstGeom>
        </p:spPr>
      </p:pic>
      <p:pic>
        <p:nvPicPr>
          <p:cNvPr id="9" name="Imagen 8" descr="Dibujo de una persona&#10;&#10;Descripción generada automáticamente con confianza media">
            <a:extLst>
              <a:ext uri="{FF2B5EF4-FFF2-40B4-BE49-F238E27FC236}">
                <a16:creationId xmlns:a16="http://schemas.microsoft.com/office/drawing/2014/main" id="{A2D65546-0E04-829A-2C66-1EFA7456FC6E}"/>
              </a:ext>
            </a:extLst>
          </p:cNvPr>
          <p:cNvPicPr>
            <a:picLocks noChangeAspect="1"/>
          </p:cNvPicPr>
          <p:nvPr/>
        </p:nvPicPr>
        <p:blipFill rotWithShape="1">
          <a:blip r:embed="rId8">
            <a:extLst>
              <a:ext uri="{28A0092B-C50C-407E-A947-70E740481C1C}">
                <a14:useLocalDpi xmlns:a14="http://schemas.microsoft.com/office/drawing/2010/main" val="0"/>
              </a:ext>
            </a:extLst>
          </a:blip>
          <a:srcRect l="25743" t="3625" r="32257" b="25757"/>
          <a:stretch/>
        </p:blipFill>
        <p:spPr>
          <a:xfrm>
            <a:off x="7182577" y="3375447"/>
            <a:ext cx="2239784" cy="2118417"/>
          </a:xfrm>
          <a:prstGeom prst="rect">
            <a:avLst/>
          </a:prstGeom>
        </p:spPr>
      </p:pic>
      <p:pic>
        <p:nvPicPr>
          <p:cNvPr id="10" name="Imagen 9" descr="Icono&#10;&#10;Descripción generada automáticamente">
            <a:extLst>
              <a:ext uri="{FF2B5EF4-FFF2-40B4-BE49-F238E27FC236}">
                <a16:creationId xmlns:a16="http://schemas.microsoft.com/office/drawing/2014/main" id="{120EC8C9-E192-543B-41C9-9EE6E8E2567C}"/>
              </a:ext>
            </a:extLst>
          </p:cNvPr>
          <p:cNvPicPr>
            <a:picLocks noChangeAspect="1"/>
          </p:cNvPicPr>
          <p:nvPr/>
        </p:nvPicPr>
        <p:blipFill rotWithShape="1">
          <a:blip r:embed="rId9">
            <a:extLst>
              <a:ext uri="{28A0092B-C50C-407E-A947-70E740481C1C}">
                <a14:useLocalDpi xmlns:a14="http://schemas.microsoft.com/office/drawing/2010/main" val="0"/>
              </a:ext>
            </a:extLst>
          </a:blip>
          <a:srcRect l="1742" t="25327" r="75928" b="24553"/>
          <a:stretch/>
        </p:blipFill>
        <p:spPr>
          <a:xfrm>
            <a:off x="8292693" y="3830850"/>
            <a:ext cx="1129668" cy="1426196"/>
          </a:xfrm>
          <a:prstGeom prst="rect">
            <a:avLst/>
          </a:prstGeom>
        </p:spPr>
      </p:pic>
      <p:sp>
        <p:nvSpPr>
          <p:cNvPr id="2" name="Title 1">
            <a:extLst>
              <a:ext uri="{FF2B5EF4-FFF2-40B4-BE49-F238E27FC236}">
                <a16:creationId xmlns:a16="http://schemas.microsoft.com/office/drawing/2014/main" id="{A34BEBE0-30E7-49E4-A816-DCA7EB6618A7}"/>
              </a:ext>
            </a:extLst>
          </p:cNvPr>
          <p:cNvSpPr>
            <a:spLocks noGrp="1"/>
          </p:cNvSpPr>
          <p:nvPr>
            <p:ph type="ctrTitle"/>
          </p:nvPr>
        </p:nvSpPr>
        <p:spPr>
          <a:xfrm>
            <a:off x="1481446" y="461682"/>
            <a:ext cx="5806440" cy="970344"/>
          </a:xfrm>
        </p:spPr>
        <p:txBody>
          <a:bodyPr anchor="b"/>
          <a:lstStyle/>
          <a:p>
            <a:pPr>
              <a:lnSpc>
                <a:spcPct val="80000"/>
              </a:lnSpc>
            </a:pPr>
            <a:r>
              <a:rPr lang="en-US" sz="5400" u="sng" dirty="0">
                <a:latin typeface="Elephant" panose="02020904090505020303" pitchFamily="18" charset="0"/>
              </a:rPr>
              <a:t>Banking System</a:t>
            </a:r>
          </a:p>
        </p:txBody>
      </p:sp>
      <p:pic>
        <p:nvPicPr>
          <p:cNvPr id="15" name="Imagen 14" descr="Forma&#10;&#10;Descripción generada automáticamente">
            <a:extLst>
              <a:ext uri="{FF2B5EF4-FFF2-40B4-BE49-F238E27FC236}">
                <a16:creationId xmlns:a16="http://schemas.microsoft.com/office/drawing/2014/main" id="{2E0AF15B-946B-E61F-27E1-33F2B2A38248}"/>
              </a:ext>
            </a:extLst>
          </p:cNvPr>
          <p:cNvPicPr>
            <a:picLocks noChangeAspect="1"/>
          </p:cNvPicPr>
          <p:nvPr/>
        </p:nvPicPr>
        <p:blipFill rotWithShape="1">
          <a:blip r:embed="rId3">
            <a:extLst>
              <a:ext uri="{28A0092B-C50C-407E-A947-70E740481C1C}">
                <a14:useLocalDpi xmlns:a14="http://schemas.microsoft.com/office/drawing/2010/main" val="0"/>
              </a:ext>
            </a:extLst>
          </a:blip>
          <a:srcRect l="6337" t="11190" r="6996" b="12346"/>
          <a:stretch/>
        </p:blipFill>
        <p:spPr>
          <a:xfrm>
            <a:off x="8202470" y="1179535"/>
            <a:ext cx="1097627" cy="544726"/>
          </a:xfrm>
          <a:prstGeom prst="rect">
            <a:avLst/>
          </a:prstGeom>
        </p:spPr>
      </p:pic>
      <p:pic>
        <p:nvPicPr>
          <p:cNvPr id="19" name="Imagen 18" descr="Logotipo&#10;&#10;Descripción generada automáticamente">
            <a:extLst>
              <a:ext uri="{FF2B5EF4-FFF2-40B4-BE49-F238E27FC236}">
                <a16:creationId xmlns:a16="http://schemas.microsoft.com/office/drawing/2014/main" id="{A6C64AD8-0DB0-2832-F1C1-35805C11EF38}"/>
              </a:ext>
            </a:extLst>
          </p:cNvPr>
          <p:cNvPicPr>
            <a:picLocks noChangeAspect="1"/>
          </p:cNvPicPr>
          <p:nvPr/>
        </p:nvPicPr>
        <p:blipFill rotWithShape="1">
          <a:blip r:embed="rId10">
            <a:extLst>
              <a:ext uri="{28A0092B-C50C-407E-A947-70E740481C1C}">
                <a14:useLocalDpi xmlns:a14="http://schemas.microsoft.com/office/drawing/2010/main" val="0"/>
              </a:ext>
            </a:extLst>
          </a:blip>
          <a:srcRect l="28151" t="7067" r="23582" b="7841"/>
          <a:stretch/>
        </p:blipFill>
        <p:spPr>
          <a:xfrm>
            <a:off x="-1262910" y="-1437473"/>
            <a:ext cx="2759858" cy="2736884"/>
          </a:xfrm>
          <a:prstGeom prst="rect">
            <a:avLst/>
          </a:prstGeom>
        </p:spPr>
      </p:pic>
      <p:pic>
        <p:nvPicPr>
          <p:cNvPr id="21" name="Imagen 20" descr="Imagen que contiene Forma&#10;&#10;Descripción generada automáticamente">
            <a:extLst>
              <a:ext uri="{FF2B5EF4-FFF2-40B4-BE49-F238E27FC236}">
                <a16:creationId xmlns:a16="http://schemas.microsoft.com/office/drawing/2014/main" id="{632DD628-04C5-CA87-E1EE-559AE69DA893}"/>
              </a:ext>
            </a:extLst>
          </p:cNvPr>
          <p:cNvPicPr>
            <a:picLocks noChangeAspect="1"/>
          </p:cNvPicPr>
          <p:nvPr/>
        </p:nvPicPr>
        <p:blipFill rotWithShape="1">
          <a:blip r:embed="rId11">
            <a:extLst>
              <a:ext uri="{28A0092B-C50C-407E-A947-70E740481C1C}">
                <a14:useLocalDpi xmlns:a14="http://schemas.microsoft.com/office/drawing/2010/main" val="0"/>
              </a:ext>
            </a:extLst>
          </a:blip>
          <a:srcRect l="26800" t="4583" r="22933" b="6607"/>
          <a:stretch/>
        </p:blipFill>
        <p:spPr>
          <a:xfrm>
            <a:off x="6651387" y="-1303255"/>
            <a:ext cx="1835802" cy="1824428"/>
          </a:xfrm>
          <a:prstGeom prst="rect">
            <a:avLst/>
          </a:prstGeom>
        </p:spPr>
      </p:pic>
      <p:pic>
        <p:nvPicPr>
          <p:cNvPr id="23" name="Imagen 22" descr="Imagen que contiene luz, lámpara&#10;&#10;Descripción generada automáticamente">
            <a:extLst>
              <a:ext uri="{FF2B5EF4-FFF2-40B4-BE49-F238E27FC236}">
                <a16:creationId xmlns:a16="http://schemas.microsoft.com/office/drawing/2014/main" id="{DD46D984-9223-3367-6904-B3BCA1FAFDC4}"/>
              </a:ext>
            </a:extLst>
          </p:cNvPr>
          <p:cNvPicPr>
            <a:picLocks noChangeAspect="1"/>
          </p:cNvPicPr>
          <p:nvPr/>
        </p:nvPicPr>
        <p:blipFill rotWithShape="1">
          <a:blip r:embed="rId12">
            <a:extLst>
              <a:ext uri="{28A0092B-C50C-407E-A947-70E740481C1C}">
                <a14:useLocalDpi xmlns:a14="http://schemas.microsoft.com/office/drawing/2010/main" val="0"/>
              </a:ext>
            </a:extLst>
          </a:blip>
          <a:srcRect l="24850" t="6158" r="23333" b="5607"/>
          <a:stretch/>
        </p:blipFill>
        <p:spPr>
          <a:xfrm>
            <a:off x="671495" y="1353532"/>
            <a:ext cx="471505" cy="451627"/>
          </a:xfrm>
          <a:prstGeom prst="rect">
            <a:avLst/>
          </a:prstGeom>
        </p:spPr>
      </p:pic>
      <p:pic>
        <p:nvPicPr>
          <p:cNvPr id="44" name="Imagen 43" descr="Icono&#10;&#10;Descripción generada automáticamente">
            <a:extLst>
              <a:ext uri="{FF2B5EF4-FFF2-40B4-BE49-F238E27FC236}">
                <a16:creationId xmlns:a16="http://schemas.microsoft.com/office/drawing/2014/main" id="{EEEBC7D9-ECC0-D71D-C3CB-0DE8581C005B}"/>
              </a:ext>
            </a:extLst>
          </p:cNvPr>
          <p:cNvPicPr>
            <a:picLocks noChangeAspect="1"/>
          </p:cNvPicPr>
          <p:nvPr/>
        </p:nvPicPr>
        <p:blipFill rotWithShape="1">
          <a:blip r:embed="rId13">
            <a:extLst>
              <a:ext uri="{28A0092B-C50C-407E-A947-70E740481C1C}">
                <a14:useLocalDpi xmlns:a14="http://schemas.microsoft.com/office/drawing/2010/main" val="0"/>
              </a:ext>
            </a:extLst>
          </a:blip>
          <a:srcRect l="4400" t="8232" r="2400" b="10923"/>
          <a:stretch/>
        </p:blipFill>
        <p:spPr>
          <a:xfrm>
            <a:off x="736095" y="4533677"/>
            <a:ext cx="1550866" cy="756713"/>
          </a:xfrm>
          <a:prstGeom prst="rect">
            <a:avLst/>
          </a:prstGeom>
        </p:spPr>
      </p:pic>
      <p:pic>
        <p:nvPicPr>
          <p:cNvPr id="54" name="Imagen 53" descr="Círculo&#10;&#10;Descripción generada automáticamente">
            <a:extLst>
              <a:ext uri="{FF2B5EF4-FFF2-40B4-BE49-F238E27FC236}">
                <a16:creationId xmlns:a16="http://schemas.microsoft.com/office/drawing/2014/main" id="{F11A0CF4-010E-A5AB-9200-827BEFFCAB79}"/>
              </a:ext>
            </a:extLst>
          </p:cNvPr>
          <p:cNvPicPr>
            <a:picLocks noChangeAspect="1"/>
          </p:cNvPicPr>
          <p:nvPr/>
        </p:nvPicPr>
        <p:blipFill rotWithShape="1">
          <a:blip r:embed="rId14">
            <a:extLst>
              <a:ext uri="{28A0092B-C50C-407E-A947-70E740481C1C}">
                <a14:useLocalDpi xmlns:a14="http://schemas.microsoft.com/office/drawing/2010/main" val="0"/>
              </a:ext>
            </a:extLst>
          </a:blip>
          <a:srcRect l="26300" t="6535" r="24866" b="6900"/>
          <a:stretch/>
        </p:blipFill>
        <p:spPr>
          <a:xfrm>
            <a:off x="6949405" y="3605748"/>
            <a:ext cx="801545" cy="799242"/>
          </a:xfrm>
          <a:prstGeom prst="rect">
            <a:avLst/>
          </a:prstGeom>
        </p:spPr>
      </p:pic>
      <p:sp>
        <p:nvSpPr>
          <p:cNvPr id="3" name="TextBox 2">
            <a:extLst>
              <a:ext uri="{FF2B5EF4-FFF2-40B4-BE49-F238E27FC236}">
                <a16:creationId xmlns:a16="http://schemas.microsoft.com/office/drawing/2014/main" id="{D67C362B-0C8A-7320-E494-B6D7FA237B86}"/>
              </a:ext>
            </a:extLst>
          </p:cNvPr>
          <p:cNvSpPr txBox="1"/>
          <p:nvPr/>
        </p:nvSpPr>
        <p:spPr>
          <a:xfrm>
            <a:off x="2790882" y="3698064"/>
            <a:ext cx="3929185" cy="1631216"/>
          </a:xfrm>
          <a:prstGeom prst="rect">
            <a:avLst/>
          </a:prstGeom>
          <a:noFill/>
        </p:spPr>
        <p:txBody>
          <a:bodyPr wrap="square" rtlCol="0">
            <a:spAutoFit/>
          </a:bodyPr>
          <a:lstStyle/>
          <a:p>
            <a:r>
              <a:rPr lang="en-IN" sz="1600" dirty="0">
                <a:latin typeface="Staatliches" pitchFamily="2" charset="0"/>
              </a:rPr>
              <a:t>Made by –</a:t>
            </a:r>
          </a:p>
          <a:p>
            <a:r>
              <a:rPr lang="en-IN" sz="1600" dirty="0" err="1">
                <a:latin typeface="Staatliches" pitchFamily="2" charset="0"/>
              </a:rPr>
              <a:t>Rushil</a:t>
            </a:r>
            <a:r>
              <a:rPr lang="en-IN" sz="1600" dirty="0">
                <a:latin typeface="Staatliches" pitchFamily="2" charset="0"/>
              </a:rPr>
              <a:t> </a:t>
            </a:r>
            <a:r>
              <a:rPr lang="en-IN" sz="1600" dirty="0" err="1">
                <a:latin typeface="Staatliches" pitchFamily="2" charset="0"/>
              </a:rPr>
              <a:t>Adkane</a:t>
            </a:r>
            <a:r>
              <a:rPr lang="en-IN" sz="1600" dirty="0">
                <a:latin typeface="Staatliches" pitchFamily="2" charset="0"/>
              </a:rPr>
              <a:t> (RA2211026010260)</a:t>
            </a:r>
          </a:p>
          <a:p>
            <a:r>
              <a:rPr lang="en-IN" sz="1600" dirty="0" err="1">
                <a:latin typeface="Staatliches" pitchFamily="2" charset="0"/>
              </a:rPr>
              <a:t>Rudraksh</a:t>
            </a:r>
            <a:r>
              <a:rPr lang="en-IN" sz="1600" dirty="0">
                <a:latin typeface="Staatliches" pitchFamily="2" charset="0"/>
              </a:rPr>
              <a:t> Agarwal-(RA2211026010274)</a:t>
            </a:r>
          </a:p>
          <a:p>
            <a:r>
              <a:rPr lang="en-IN" sz="1600" dirty="0">
                <a:latin typeface="Staatliches" pitchFamily="2" charset="0"/>
              </a:rPr>
              <a:t>Dev </a:t>
            </a:r>
            <a:r>
              <a:rPr lang="en-IN" sz="1600" dirty="0" err="1">
                <a:latin typeface="Staatliches" pitchFamily="2" charset="0"/>
              </a:rPr>
              <a:t>Lodhia</a:t>
            </a:r>
            <a:r>
              <a:rPr lang="en-IN" sz="1600" dirty="0">
                <a:latin typeface="Staatliches" pitchFamily="2" charset="0"/>
              </a:rPr>
              <a:t> (RA2211026010276)</a:t>
            </a:r>
          </a:p>
          <a:p>
            <a:endParaRPr lang="en-IN" dirty="0">
              <a:latin typeface="Staatliches" pitchFamily="2" charset="0"/>
            </a:endParaRPr>
          </a:p>
          <a:p>
            <a:endParaRPr lang="en-IN" dirty="0">
              <a:latin typeface="Staatliches" pitchFamily="2" charset="0"/>
            </a:endParaRPr>
          </a:p>
        </p:txBody>
      </p:sp>
    </p:spTree>
    <p:extLst>
      <p:ext uri="{BB962C8B-B14F-4D97-AF65-F5344CB8AC3E}">
        <p14:creationId xmlns:p14="http://schemas.microsoft.com/office/powerpoint/2010/main" val="41224272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6" dur="4750" fill="hold"/>
                                            <p:tgtEl>
                                              <p:spTgt spid="15"/>
                                            </p:tgtEl>
                                            <p:attrNameLst>
                                              <p:attrName>ppt_x</p:attrName>
                                              <p:attrName>ppt_y</p:attrName>
                                            </p:attrNameLst>
                                          </p:cBhvr>
                                          <p:rCtr x="-3490" y="0"/>
                                        </p:animMotion>
                                      </p:childTnLst>
                                    </p:cTn>
                                  </p:par>
                                  <p:par>
                                    <p:cTn id="7" presetID="42" presetClass="path" presetSubtype="0" repeatCount="indefinite" accel="5000" decel="5000" autoRev="1" fill="hold" nodeType="withEffect">
                                      <p:stCondLst>
                                        <p:cond delay="0"/>
                                      </p:stCondLst>
                                      <p:childTnLst>
                                        <p:animMotion origin="layout" path="M 8.33333E-7 2.22222E-6 L 0.00035 0.05031 " pathEditMode="relative" rAng="0" ptsTypes="AA">
                                          <p:cBhvr>
                                            <p:cTn id="8" dur="3500" fill="hold"/>
                                            <p:tgtEl>
                                              <p:spTgt spid="23"/>
                                            </p:tgtEl>
                                            <p:attrNameLst>
                                              <p:attrName>ppt_x</p:attrName>
                                              <p:attrName>ppt_y</p:attrName>
                                            </p:attrNameLst>
                                          </p:cBhvr>
                                          <p:rCtr x="0" y="2716"/>
                                        </p:animMotion>
                                      </p:childTnLst>
                                    </p:cTn>
                                  </p:par>
                                  <p:par>
                                    <p:cTn id="9"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10" dur="5250" fill="hold"/>
                                            <p:tgtEl>
                                              <p:spTgt spid="21"/>
                                            </p:tgtEl>
                                            <p:attrNameLst>
                                              <p:attrName>ppt_x</p:attrName>
                                              <p:attrName>ppt_y</p:attrName>
                                            </p:attrNameLst>
                                          </p:cBhvr>
                                          <p:rCtr x="17" y="2531"/>
                                        </p:animMotion>
                                      </p:childTnLst>
                                    </p:cTn>
                                  </p:par>
                                  <p:par>
                                    <p:cTn id="11" presetID="42" presetClass="path" presetSubtype="0" repeatCount="indefinite" accel="10000" decel="14000" autoRev="1" fill="hold" nodeType="withEffect">
                                      <p:stCondLst>
                                        <p:cond delay="0"/>
                                      </p:stCondLst>
                                      <p:childTnLst>
                                        <p:animMotion origin="layout" path="M -4.44444E-6 -2.09877E-6 L 0.00035 0.05031 " pathEditMode="relative" rAng="0" ptsTypes="AA">
                                          <p:cBhvr>
                                            <p:cTn id="12" dur="7250" fill="hold"/>
                                            <p:tgtEl>
                                              <p:spTgt spid="19"/>
                                            </p:tgtEl>
                                            <p:attrNameLst>
                                              <p:attrName>ppt_x</p:attrName>
                                              <p:attrName>ppt_y</p:attrName>
                                            </p:attrNameLst>
                                          </p:cBhvr>
                                          <p:rCtr x="17" y="2500"/>
                                        </p:animMotion>
                                      </p:childTnLst>
                                    </p:cTn>
                                  </p:par>
                                  <p:par>
                                    <p:cTn id="13"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4" dur="3250" fill="hold"/>
                                            <p:tgtEl>
                                              <p:spTgt spid="54"/>
                                            </p:tgtEl>
                                            <p:attrNameLst>
                                              <p:attrName>ppt_x</p:attrName>
                                              <p:attrName>ppt_y</p:attrName>
                                            </p:attrNameLst>
                                          </p:cBhvr>
                                          <p:rCtr x="0" y="3827"/>
                                        </p:animMotion>
                                      </p:childTnLst>
                                    </p:cTn>
                                  </p:par>
                                  <p:par>
                                    <p:cTn id="15" presetID="6" presetClass="emph" presetSubtype="0" repeatCount="indefinite" autoRev="1" fill="hold" nodeType="withEffect" p14:presetBounceEnd="22000">
                                      <p:stCondLst>
                                        <p:cond delay="0"/>
                                      </p:stCondLst>
                                      <p:childTnLst>
                                        <p:animScale p14:bounceEnd="22000">
                                          <p:cBhvr>
                                            <p:cTn id="16" dur="6000" fill="hold"/>
                                            <p:tgtEl>
                                              <p:spTgt spid="27"/>
                                            </p:tgtEl>
                                          </p:cBhvr>
                                          <p:by x="105000" y="105000"/>
                                        </p:animScale>
                                      </p:childTnLst>
                                    </p:cTn>
                                  </p:par>
                                  <p:par>
                                    <p:cTn id="17" presetID="42" presetClass="path" presetSubtype="0" repeatCount="indefinite" accel="3636" autoRev="1" fill="hold" nodeType="withEffect" p14:presetBounceEnd="5091">
                                      <p:stCondLst>
                                        <p:cond delay="100"/>
                                      </p:stCondLst>
                                      <p:childTnLst>
                                        <p:animMotion origin="layout" path="M 1.38889E-6 0.00123 L 0.01337 0.03055 " pathEditMode="relative" rAng="0" ptsTypes="AA" p14:bounceEnd="5091">
                                          <p:cBhvr>
                                            <p:cTn id="18" dur="6750" fill="hold"/>
                                            <p:tgtEl>
                                              <p:spTgt spid="8"/>
                                            </p:tgtEl>
                                            <p:attrNameLst>
                                              <p:attrName>ppt_x</p:attrName>
                                              <p:attrName>ppt_y</p:attrName>
                                            </p:attrNameLst>
                                          </p:cBhvr>
                                          <p:rCtr x="660" y="1451"/>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3500" fill="hold"/>
                                            <p:tgtEl>
                                              <p:spTgt spid="8"/>
                                            </p:tgtEl>
                                            <p:attrNameLst>
                                              <p:attrName>r</p:attrName>
                                            </p:attrNameLst>
                                          </p:cBhvr>
                                        </p:animRot>
                                      </p:childTnLst>
                                    </p:cTn>
                                  </p:par>
                                  <p:par>
                                    <p:cTn id="21" presetID="42" presetClass="path" presetSubtype="0" repeatCount="indefinite" accel="3636" autoRev="1" fill="hold" nodeType="withEffect" p14:presetBounceEnd="5091">
                                      <p:stCondLst>
                                        <p:cond delay="100"/>
                                      </p:stCondLst>
                                      <p:childTnLst>
                                        <p:animMotion origin="layout" path="M -2.5E-6 0.00123 L 0.01337 0.03055 " pathEditMode="relative" rAng="0" ptsTypes="AA" p14:bounceEnd="5091">
                                          <p:cBhvr>
                                            <p:cTn id="22" dur="3250" fill="hold"/>
                                            <p:tgtEl>
                                              <p:spTgt spid="9"/>
                                            </p:tgtEl>
                                            <p:attrNameLst>
                                              <p:attrName>ppt_x</p:attrName>
                                              <p:attrName>ppt_y</p:attrName>
                                            </p:attrNameLst>
                                          </p:cBhvr>
                                          <p:rCtr x="660" y="1451"/>
                                        </p:animMotion>
                                      </p:childTnLst>
                                    </p:cTn>
                                  </p:par>
                                  <p:par>
                                    <p:cTn id="23" presetID="8" presetClass="emph" presetSubtype="0" repeatCount="indefinite" accel="2500" autoRev="1" fill="hold" nodeType="withEffect" p14:presetBounceEnd="3500">
                                      <p:stCondLst>
                                        <p:cond delay="0"/>
                                      </p:stCondLst>
                                      <p:childTnLst>
                                        <p:animRot by="300000" p14:bounceEnd="3500">
                                          <p:cBhvr>
                                            <p:cTn id="24" dur="8250" fill="hold"/>
                                            <p:tgtEl>
                                              <p:spTgt spid="9"/>
                                            </p:tgtEl>
                                            <p:attrNameLst>
                                              <p:attrName>r</p:attrName>
                                            </p:attrNameLst>
                                          </p:cBhvr>
                                        </p:animRot>
                                      </p:childTnLst>
                                    </p:cTn>
                                  </p:par>
                                  <p:par>
                                    <p:cTn id="25" presetID="42" presetClass="path" presetSubtype="0" repeatCount="indefinite" accel="3636" decel="4000" autoRev="1" fill="hold" nodeType="withEffect">
                                      <p:stCondLst>
                                        <p:cond delay="100"/>
                                      </p:stCondLst>
                                      <p:childTnLst>
                                        <p:animMotion origin="layout" path="M 3.61111E-6 0.00124 L 0.01336 0.03056 " pathEditMode="relative" rAng="0" ptsTypes="AA">
                                          <p:cBhvr>
                                            <p:cTn id="26" dur="2000" fill="hold"/>
                                            <p:tgtEl>
                                              <p:spTgt spid="10"/>
                                            </p:tgtEl>
                                            <p:attrNameLst>
                                              <p:attrName>ppt_x</p:attrName>
                                              <p:attrName>ppt_y</p:attrName>
                                            </p:attrNameLst>
                                          </p:cBhvr>
                                          <p:rCtr x="660" y="1451"/>
                                        </p:animMotion>
                                      </p:childTnLst>
                                    </p:cTn>
                                  </p:par>
                                  <p:par>
                                    <p:cTn id="27" presetID="8" presetClass="emph" presetSubtype="0" repeatCount="indefinite" accel="2500" autoRev="1" fill="hold" nodeType="withEffect" p14:presetBounceEnd="3500">
                                      <p:stCondLst>
                                        <p:cond delay="0"/>
                                      </p:stCondLst>
                                      <p:childTnLst>
                                        <p:animRot by="300000" p14:bounceEnd="3500">
                                          <p:cBhvr>
                                            <p:cTn id="28" dur="9750" fill="hold"/>
                                            <p:tgtEl>
                                              <p:spTgt spid="10"/>
                                            </p:tgtEl>
                                            <p:attrNameLst>
                                              <p:attrName>r</p:attrName>
                                            </p:attrNameLst>
                                          </p:cBhvr>
                                        </p:animRot>
                                      </p:childTnLst>
                                    </p:cTn>
                                  </p:par>
                                  <p:par>
                                    <p:cTn id="29"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30" dur="7250" fill="hold"/>
                                            <p:tgtEl>
                                              <p:spTgt spid="4"/>
                                            </p:tgtEl>
                                            <p:attrNameLst>
                                              <p:attrName>ppt_x</p:attrName>
                                              <p:attrName>ppt_y</p:attrName>
                                            </p:attrNameLst>
                                          </p:cBhvr>
                                          <p:rCtr x="3559" y="31"/>
                                        </p:animMotion>
                                      </p:childTnLst>
                                    </p:cTn>
                                  </p:par>
                                  <p:par>
                                    <p:cTn id="31" presetID="42" presetClass="path" presetSubtype="0" repeatCount="indefinite" accel="3636" decel="4000" autoRev="1" fill="hold" nodeType="withEffect">
                                      <p:stCondLst>
                                        <p:cond delay="100"/>
                                      </p:stCondLst>
                                      <p:childTnLst>
                                        <p:animMotion origin="layout" path="M 0.02378 0.0179 L 0.00191 0.05154 " pathEditMode="relative" rAng="0" ptsTypes="AA">
                                          <p:cBhvr>
                                            <p:cTn id="32" dur="6000" fill="hold"/>
                                            <p:tgtEl>
                                              <p:spTgt spid="5"/>
                                            </p:tgtEl>
                                            <p:attrNameLst>
                                              <p:attrName>ppt_x</p:attrName>
                                              <p:attrName>ppt_y</p:attrName>
                                            </p:attrNameLst>
                                          </p:cBhvr>
                                          <p:rCtr x="-1094" y="1667"/>
                                        </p:animMotion>
                                      </p:childTnLst>
                                    </p:cTn>
                                  </p:par>
                                  <p:par>
                                    <p:cTn id="33" presetID="8" presetClass="emph" presetSubtype="0" repeatCount="indefinite" accel="2500" autoRev="1" fill="hold" nodeType="withEffect" p14:presetBounceEnd="3500">
                                      <p:stCondLst>
                                        <p:cond delay="0"/>
                                      </p:stCondLst>
                                      <p:childTnLst>
                                        <p:animRot by="300000" p14:bounceEnd="3500">
                                          <p:cBhvr>
                                            <p:cTn id="34" dur="3500" fill="hold"/>
                                            <p:tgtEl>
                                              <p:spTgt spid="5"/>
                                            </p:tgtEl>
                                            <p:attrNameLst>
                                              <p:attrName>r</p:attrName>
                                            </p:attrNameLst>
                                          </p:cBhvr>
                                        </p:animRot>
                                      </p:childTnLst>
                                    </p:cTn>
                                  </p:par>
                                  <p:par>
                                    <p:cTn id="35" presetID="42" presetClass="path" presetSubtype="0" repeatCount="indefinite" accel="9000" decel="8000" autoRev="1" fill="hold" nodeType="withEffect">
                                      <p:stCondLst>
                                        <p:cond delay="100"/>
                                      </p:stCondLst>
                                      <p:childTnLst>
                                        <p:animMotion origin="layout" path="M 0.02378 0.0179 L 0.00191 0.05154 " pathEditMode="relative" rAng="0" ptsTypes="AA">
                                          <p:cBhvr>
                                            <p:cTn id="36" dur="4250" fill="hold"/>
                                            <p:tgtEl>
                                              <p:spTgt spid="6"/>
                                            </p:tgtEl>
                                            <p:attrNameLst>
                                              <p:attrName>ppt_x</p:attrName>
                                              <p:attrName>ppt_y</p:attrName>
                                            </p:attrNameLst>
                                          </p:cBhvr>
                                          <p:rCtr x="-1094" y="1667"/>
                                        </p:animMotion>
                                      </p:childTnLst>
                                    </p:cTn>
                                  </p:par>
                                  <p:par>
                                    <p:cTn id="37" presetID="8" presetClass="emph" presetSubtype="0" repeatCount="indefinite" accel="2500" autoRev="1" fill="hold" nodeType="withEffect" p14:presetBounceEnd="3500">
                                      <p:stCondLst>
                                        <p:cond delay="0"/>
                                      </p:stCondLst>
                                      <p:childTnLst>
                                        <p:animRot by="300000" p14:bounceEnd="3500">
                                          <p:cBhvr>
                                            <p:cTn id="38" dur="6750" fill="hold"/>
                                            <p:tgtEl>
                                              <p:spTgt spid="6"/>
                                            </p:tgtEl>
                                            <p:attrNameLst>
                                              <p:attrName>r</p:attrName>
                                            </p:attrNameLst>
                                          </p:cBhvr>
                                        </p:animRot>
                                      </p:childTnLst>
                                    </p:cTn>
                                  </p:par>
                                  <p:par>
                                    <p:cTn id="39" presetID="42" presetClass="path" presetSubtype="0" repeatCount="indefinite" accel="4727" decel="3636" autoRev="1" fill="hold" nodeType="withEffect">
                                      <p:stCondLst>
                                        <p:cond delay="100"/>
                                      </p:stCondLst>
                                      <p:childTnLst>
                                        <p:animMotion origin="layout" path="M 0.02378 0.0179 L 0.00191 0.05154 " pathEditMode="relative" rAng="0" ptsTypes="AA">
                                          <p:cBhvr>
                                            <p:cTn id="40" dur="2750" fill="hold"/>
                                            <p:tgtEl>
                                              <p:spTgt spid="7"/>
                                            </p:tgtEl>
                                            <p:attrNameLst>
                                              <p:attrName>ppt_x</p:attrName>
                                              <p:attrName>ppt_y</p:attrName>
                                            </p:attrNameLst>
                                          </p:cBhvr>
                                          <p:rCtr x="-1094" y="1667"/>
                                        </p:animMotion>
                                      </p:childTnLst>
                                    </p:cTn>
                                  </p:par>
                                  <p:par>
                                    <p:cTn id="41" presetID="8" presetClass="emph" presetSubtype="0" repeatCount="indefinite" accel="1405" decel="1081" autoRev="1" fill="hold" nodeType="withEffect">
                                      <p:stCondLst>
                                        <p:cond delay="0"/>
                                      </p:stCondLst>
                                      <p:childTnLst>
                                        <p:animRot by="300000">
                                          <p:cBhvr>
                                            <p:cTn id="42" dur="9250" fill="hold"/>
                                            <p:tgtEl>
                                              <p:spTgt spid="7"/>
                                            </p:tgtEl>
                                            <p:attrNameLst>
                                              <p:attrName>r</p:attrName>
                                            </p:attrNameLst>
                                          </p:cBhvr>
                                        </p:animRot>
                                      </p:childTnLst>
                                    </p:cTn>
                                  </p:par>
                                  <p:par>
                                    <p:cTn id="43" presetID="8" presetClass="emph" presetSubtype="0" repeatCount="indefinite" accel="8000" decel="9000" autoRev="1" fill="hold" nodeType="withEffect">
                                      <p:stCondLst>
                                        <p:cond delay="0"/>
                                      </p:stCondLst>
                                      <p:childTnLst>
                                        <p:animRot by="600000">
                                          <p:cBhvr>
                                            <p:cTn id="44" dur="3250" fill="hold"/>
                                            <p:tgtEl>
                                              <p:spTgt spid="44"/>
                                            </p:tgtEl>
                                            <p:attrNameLst>
                                              <p:attrName>r</p:attrName>
                                            </p:attrNameLst>
                                          </p:cBhvr>
                                        </p:animRot>
                                      </p:childTnLst>
                                    </p:cTn>
                                  </p:par>
                                  <p:par>
                                    <p:cTn id="45"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46" dur="5000" fill="hold"/>
                                            <p:tgtEl>
                                              <p:spTgt spid="44"/>
                                            </p:tgtEl>
                                            <p:attrNameLst>
                                              <p:attrName>ppt_x</p:attrName>
                                              <p:attrName>ppt_y</p:attrName>
                                            </p:attrNameLst>
                                          </p:cBhvr>
                                          <p:rCtr x="0" y="1975"/>
                                        </p:animMotion>
                                      </p:childTnLst>
                                    </p:cTn>
                                  </p:par>
                                  <p:par>
                                    <p:cTn id="47" presetID="10" presetClass="entr" presetSubtype="0" fill="hold" grpId="0" nodeType="withEffect">
                                      <p:stCondLst>
                                        <p:cond delay="80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6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6" dur="4750" fill="hold"/>
                                            <p:tgtEl>
                                              <p:spTgt spid="15"/>
                                            </p:tgtEl>
                                            <p:attrNameLst>
                                              <p:attrName>ppt_x</p:attrName>
                                              <p:attrName>ppt_y</p:attrName>
                                            </p:attrNameLst>
                                          </p:cBhvr>
                                          <p:rCtr x="-3490" y="0"/>
                                        </p:animMotion>
                                      </p:childTnLst>
                                    </p:cTn>
                                  </p:par>
                                  <p:par>
                                    <p:cTn id="7" presetID="42" presetClass="path" presetSubtype="0" repeatCount="indefinite" accel="5000" decel="5000" autoRev="1" fill="hold" nodeType="withEffect">
                                      <p:stCondLst>
                                        <p:cond delay="0"/>
                                      </p:stCondLst>
                                      <p:childTnLst>
                                        <p:animMotion origin="layout" path="M 8.33333E-7 2.22222E-6 L 0.00035 0.05031 " pathEditMode="relative" rAng="0" ptsTypes="AA">
                                          <p:cBhvr>
                                            <p:cTn id="8" dur="3500" fill="hold"/>
                                            <p:tgtEl>
                                              <p:spTgt spid="23"/>
                                            </p:tgtEl>
                                            <p:attrNameLst>
                                              <p:attrName>ppt_x</p:attrName>
                                              <p:attrName>ppt_y</p:attrName>
                                            </p:attrNameLst>
                                          </p:cBhvr>
                                          <p:rCtr x="0" y="2716"/>
                                        </p:animMotion>
                                      </p:childTnLst>
                                    </p:cTn>
                                  </p:par>
                                  <p:par>
                                    <p:cTn id="9"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10" dur="5250" fill="hold"/>
                                            <p:tgtEl>
                                              <p:spTgt spid="21"/>
                                            </p:tgtEl>
                                            <p:attrNameLst>
                                              <p:attrName>ppt_x</p:attrName>
                                              <p:attrName>ppt_y</p:attrName>
                                            </p:attrNameLst>
                                          </p:cBhvr>
                                          <p:rCtr x="17" y="2531"/>
                                        </p:animMotion>
                                      </p:childTnLst>
                                    </p:cTn>
                                  </p:par>
                                  <p:par>
                                    <p:cTn id="11" presetID="42" presetClass="path" presetSubtype="0" repeatCount="indefinite" accel="10000" decel="14000" autoRev="1" fill="hold" nodeType="withEffect">
                                      <p:stCondLst>
                                        <p:cond delay="0"/>
                                      </p:stCondLst>
                                      <p:childTnLst>
                                        <p:animMotion origin="layout" path="M -4.44444E-6 -2.09877E-6 L 0.00035 0.05031 " pathEditMode="relative" rAng="0" ptsTypes="AA">
                                          <p:cBhvr>
                                            <p:cTn id="12" dur="7250" fill="hold"/>
                                            <p:tgtEl>
                                              <p:spTgt spid="19"/>
                                            </p:tgtEl>
                                            <p:attrNameLst>
                                              <p:attrName>ppt_x</p:attrName>
                                              <p:attrName>ppt_y</p:attrName>
                                            </p:attrNameLst>
                                          </p:cBhvr>
                                          <p:rCtr x="17" y="2500"/>
                                        </p:animMotion>
                                      </p:childTnLst>
                                    </p:cTn>
                                  </p:par>
                                  <p:par>
                                    <p:cTn id="13"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4" dur="3250" fill="hold"/>
                                            <p:tgtEl>
                                              <p:spTgt spid="54"/>
                                            </p:tgtEl>
                                            <p:attrNameLst>
                                              <p:attrName>ppt_x</p:attrName>
                                              <p:attrName>ppt_y</p:attrName>
                                            </p:attrNameLst>
                                          </p:cBhvr>
                                          <p:rCtr x="0" y="3827"/>
                                        </p:animMotion>
                                      </p:childTnLst>
                                    </p:cTn>
                                  </p:par>
                                  <p:par>
                                    <p:cTn id="15" presetID="6" presetClass="emph" presetSubtype="0" repeatCount="indefinite" autoRev="1" fill="hold" nodeType="withEffect">
                                      <p:stCondLst>
                                        <p:cond delay="0"/>
                                      </p:stCondLst>
                                      <p:childTnLst>
                                        <p:animScale>
                                          <p:cBhvr>
                                            <p:cTn id="16" dur="6000" fill="hold"/>
                                            <p:tgtEl>
                                              <p:spTgt spid="27"/>
                                            </p:tgtEl>
                                          </p:cBhvr>
                                          <p:by x="105000" y="105000"/>
                                        </p:animScale>
                                      </p:childTnLst>
                                    </p:cTn>
                                  </p:par>
                                  <p:par>
                                    <p:cTn id="17" presetID="42" presetClass="path" presetSubtype="0" repeatCount="indefinite" accel="3636" autoRev="1" fill="hold" nodeType="withEffect">
                                      <p:stCondLst>
                                        <p:cond delay="100"/>
                                      </p:stCondLst>
                                      <p:childTnLst>
                                        <p:animMotion origin="layout" path="M 1.38889E-6 0.00123 L 0.01337 0.03055 " pathEditMode="relative" rAng="0" ptsTypes="AA">
                                          <p:cBhvr>
                                            <p:cTn id="18" dur="6750" fill="hold"/>
                                            <p:tgtEl>
                                              <p:spTgt spid="8"/>
                                            </p:tgtEl>
                                            <p:attrNameLst>
                                              <p:attrName>ppt_x</p:attrName>
                                              <p:attrName>ppt_y</p:attrName>
                                            </p:attrNameLst>
                                          </p:cBhvr>
                                          <p:rCtr x="660" y="1451"/>
                                        </p:animMotion>
                                      </p:childTnLst>
                                    </p:cTn>
                                  </p:par>
                                  <p:par>
                                    <p:cTn id="19" presetID="8" presetClass="emph" presetSubtype="0" repeatCount="indefinite" accel="2500" autoRev="1" fill="hold" nodeType="withEffect">
                                      <p:stCondLst>
                                        <p:cond delay="0"/>
                                      </p:stCondLst>
                                      <p:childTnLst>
                                        <p:animRot by="300000">
                                          <p:cBhvr>
                                            <p:cTn id="20" dur="3500" fill="hold"/>
                                            <p:tgtEl>
                                              <p:spTgt spid="8"/>
                                            </p:tgtEl>
                                            <p:attrNameLst>
                                              <p:attrName>r</p:attrName>
                                            </p:attrNameLst>
                                          </p:cBhvr>
                                        </p:animRot>
                                      </p:childTnLst>
                                    </p:cTn>
                                  </p:par>
                                  <p:par>
                                    <p:cTn id="21" presetID="42" presetClass="path" presetSubtype="0" repeatCount="indefinite" accel="3636" autoRev="1" fill="hold" nodeType="withEffect">
                                      <p:stCondLst>
                                        <p:cond delay="100"/>
                                      </p:stCondLst>
                                      <p:childTnLst>
                                        <p:animMotion origin="layout" path="M -2.5E-6 0.00123 L 0.01337 0.03055 " pathEditMode="relative" rAng="0" ptsTypes="AA">
                                          <p:cBhvr>
                                            <p:cTn id="22" dur="3250" fill="hold"/>
                                            <p:tgtEl>
                                              <p:spTgt spid="9"/>
                                            </p:tgtEl>
                                            <p:attrNameLst>
                                              <p:attrName>ppt_x</p:attrName>
                                              <p:attrName>ppt_y</p:attrName>
                                            </p:attrNameLst>
                                          </p:cBhvr>
                                          <p:rCtr x="660" y="1451"/>
                                        </p:animMotion>
                                      </p:childTnLst>
                                    </p:cTn>
                                  </p:par>
                                  <p:par>
                                    <p:cTn id="23" presetID="8" presetClass="emph" presetSubtype="0" repeatCount="indefinite" accel="2500" autoRev="1" fill="hold" nodeType="withEffect">
                                      <p:stCondLst>
                                        <p:cond delay="0"/>
                                      </p:stCondLst>
                                      <p:childTnLst>
                                        <p:animRot by="300000">
                                          <p:cBhvr>
                                            <p:cTn id="24" dur="8250" fill="hold"/>
                                            <p:tgtEl>
                                              <p:spTgt spid="9"/>
                                            </p:tgtEl>
                                            <p:attrNameLst>
                                              <p:attrName>r</p:attrName>
                                            </p:attrNameLst>
                                          </p:cBhvr>
                                        </p:animRot>
                                      </p:childTnLst>
                                    </p:cTn>
                                  </p:par>
                                  <p:par>
                                    <p:cTn id="25" presetID="42" presetClass="path" presetSubtype="0" repeatCount="indefinite" accel="3636" decel="4000" autoRev="1" fill="hold" nodeType="withEffect">
                                      <p:stCondLst>
                                        <p:cond delay="100"/>
                                      </p:stCondLst>
                                      <p:childTnLst>
                                        <p:animMotion origin="layout" path="M 3.61111E-6 0.00124 L 0.01336 0.03056 " pathEditMode="relative" rAng="0" ptsTypes="AA">
                                          <p:cBhvr>
                                            <p:cTn id="26" dur="2000" fill="hold"/>
                                            <p:tgtEl>
                                              <p:spTgt spid="10"/>
                                            </p:tgtEl>
                                            <p:attrNameLst>
                                              <p:attrName>ppt_x</p:attrName>
                                              <p:attrName>ppt_y</p:attrName>
                                            </p:attrNameLst>
                                          </p:cBhvr>
                                          <p:rCtr x="660" y="1451"/>
                                        </p:animMotion>
                                      </p:childTnLst>
                                    </p:cTn>
                                  </p:par>
                                  <p:par>
                                    <p:cTn id="27" presetID="8" presetClass="emph" presetSubtype="0" repeatCount="indefinite" accel="2500" autoRev="1" fill="hold" nodeType="withEffect">
                                      <p:stCondLst>
                                        <p:cond delay="0"/>
                                      </p:stCondLst>
                                      <p:childTnLst>
                                        <p:animRot by="300000">
                                          <p:cBhvr>
                                            <p:cTn id="28" dur="9750" fill="hold"/>
                                            <p:tgtEl>
                                              <p:spTgt spid="10"/>
                                            </p:tgtEl>
                                            <p:attrNameLst>
                                              <p:attrName>r</p:attrName>
                                            </p:attrNameLst>
                                          </p:cBhvr>
                                        </p:animRot>
                                      </p:childTnLst>
                                    </p:cTn>
                                  </p:par>
                                  <p:par>
                                    <p:cTn id="29"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30" dur="7250" fill="hold"/>
                                            <p:tgtEl>
                                              <p:spTgt spid="4"/>
                                            </p:tgtEl>
                                            <p:attrNameLst>
                                              <p:attrName>ppt_x</p:attrName>
                                              <p:attrName>ppt_y</p:attrName>
                                            </p:attrNameLst>
                                          </p:cBhvr>
                                          <p:rCtr x="3559" y="31"/>
                                        </p:animMotion>
                                      </p:childTnLst>
                                    </p:cTn>
                                  </p:par>
                                  <p:par>
                                    <p:cTn id="31" presetID="42" presetClass="path" presetSubtype="0" repeatCount="indefinite" accel="3636" decel="4000" autoRev="1" fill="hold" nodeType="withEffect">
                                      <p:stCondLst>
                                        <p:cond delay="100"/>
                                      </p:stCondLst>
                                      <p:childTnLst>
                                        <p:animMotion origin="layout" path="M 0.02378 0.0179 L 0.00191 0.05154 " pathEditMode="relative" rAng="0" ptsTypes="AA">
                                          <p:cBhvr>
                                            <p:cTn id="32" dur="6000" fill="hold"/>
                                            <p:tgtEl>
                                              <p:spTgt spid="5"/>
                                            </p:tgtEl>
                                            <p:attrNameLst>
                                              <p:attrName>ppt_x</p:attrName>
                                              <p:attrName>ppt_y</p:attrName>
                                            </p:attrNameLst>
                                          </p:cBhvr>
                                          <p:rCtr x="-1094" y="1667"/>
                                        </p:animMotion>
                                      </p:childTnLst>
                                    </p:cTn>
                                  </p:par>
                                  <p:par>
                                    <p:cTn id="33" presetID="8" presetClass="emph" presetSubtype="0" repeatCount="indefinite" accel="2500" autoRev="1" fill="hold" nodeType="withEffect">
                                      <p:stCondLst>
                                        <p:cond delay="0"/>
                                      </p:stCondLst>
                                      <p:childTnLst>
                                        <p:animRot by="300000">
                                          <p:cBhvr>
                                            <p:cTn id="34" dur="3500" fill="hold"/>
                                            <p:tgtEl>
                                              <p:spTgt spid="5"/>
                                            </p:tgtEl>
                                            <p:attrNameLst>
                                              <p:attrName>r</p:attrName>
                                            </p:attrNameLst>
                                          </p:cBhvr>
                                        </p:animRot>
                                      </p:childTnLst>
                                    </p:cTn>
                                  </p:par>
                                  <p:par>
                                    <p:cTn id="35" presetID="42" presetClass="path" presetSubtype="0" repeatCount="indefinite" accel="9000" decel="8000" autoRev="1" fill="hold" nodeType="withEffect">
                                      <p:stCondLst>
                                        <p:cond delay="100"/>
                                      </p:stCondLst>
                                      <p:childTnLst>
                                        <p:animMotion origin="layout" path="M 0.02378 0.0179 L 0.00191 0.05154 " pathEditMode="relative" rAng="0" ptsTypes="AA">
                                          <p:cBhvr>
                                            <p:cTn id="36" dur="4250" fill="hold"/>
                                            <p:tgtEl>
                                              <p:spTgt spid="6"/>
                                            </p:tgtEl>
                                            <p:attrNameLst>
                                              <p:attrName>ppt_x</p:attrName>
                                              <p:attrName>ppt_y</p:attrName>
                                            </p:attrNameLst>
                                          </p:cBhvr>
                                          <p:rCtr x="-1094" y="1667"/>
                                        </p:animMotion>
                                      </p:childTnLst>
                                    </p:cTn>
                                  </p:par>
                                  <p:par>
                                    <p:cTn id="37" presetID="8" presetClass="emph" presetSubtype="0" repeatCount="indefinite" accel="2500" autoRev="1" fill="hold" nodeType="withEffect">
                                      <p:stCondLst>
                                        <p:cond delay="0"/>
                                      </p:stCondLst>
                                      <p:childTnLst>
                                        <p:animRot by="300000">
                                          <p:cBhvr>
                                            <p:cTn id="38" dur="6750" fill="hold"/>
                                            <p:tgtEl>
                                              <p:spTgt spid="6"/>
                                            </p:tgtEl>
                                            <p:attrNameLst>
                                              <p:attrName>r</p:attrName>
                                            </p:attrNameLst>
                                          </p:cBhvr>
                                        </p:animRot>
                                      </p:childTnLst>
                                    </p:cTn>
                                  </p:par>
                                  <p:par>
                                    <p:cTn id="39" presetID="42" presetClass="path" presetSubtype="0" repeatCount="indefinite" accel="4727" decel="3636" autoRev="1" fill="hold" nodeType="withEffect">
                                      <p:stCondLst>
                                        <p:cond delay="100"/>
                                      </p:stCondLst>
                                      <p:childTnLst>
                                        <p:animMotion origin="layout" path="M 0.02378 0.0179 L 0.00191 0.05154 " pathEditMode="relative" rAng="0" ptsTypes="AA">
                                          <p:cBhvr>
                                            <p:cTn id="40" dur="2750" fill="hold"/>
                                            <p:tgtEl>
                                              <p:spTgt spid="7"/>
                                            </p:tgtEl>
                                            <p:attrNameLst>
                                              <p:attrName>ppt_x</p:attrName>
                                              <p:attrName>ppt_y</p:attrName>
                                            </p:attrNameLst>
                                          </p:cBhvr>
                                          <p:rCtr x="-1094" y="1667"/>
                                        </p:animMotion>
                                      </p:childTnLst>
                                    </p:cTn>
                                  </p:par>
                                  <p:par>
                                    <p:cTn id="41" presetID="8" presetClass="emph" presetSubtype="0" repeatCount="indefinite" accel="1405" decel="1081" autoRev="1" fill="hold" nodeType="withEffect">
                                      <p:stCondLst>
                                        <p:cond delay="0"/>
                                      </p:stCondLst>
                                      <p:childTnLst>
                                        <p:animRot by="300000">
                                          <p:cBhvr>
                                            <p:cTn id="42" dur="9250" fill="hold"/>
                                            <p:tgtEl>
                                              <p:spTgt spid="7"/>
                                            </p:tgtEl>
                                            <p:attrNameLst>
                                              <p:attrName>r</p:attrName>
                                            </p:attrNameLst>
                                          </p:cBhvr>
                                        </p:animRot>
                                      </p:childTnLst>
                                    </p:cTn>
                                  </p:par>
                                  <p:par>
                                    <p:cTn id="43" presetID="8" presetClass="emph" presetSubtype="0" repeatCount="indefinite" accel="8000" decel="9000" autoRev="1" fill="hold" nodeType="withEffect">
                                      <p:stCondLst>
                                        <p:cond delay="0"/>
                                      </p:stCondLst>
                                      <p:childTnLst>
                                        <p:animRot by="600000">
                                          <p:cBhvr>
                                            <p:cTn id="44" dur="3250" fill="hold"/>
                                            <p:tgtEl>
                                              <p:spTgt spid="44"/>
                                            </p:tgtEl>
                                            <p:attrNameLst>
                                              <p:attrName>r</p:attrName>
                                            </p:attrNameLst>
                                          </p:cBhvr>
                                        </p:animRot>
                                      </p:childTnLst>
                                    </p:cTn>
                                  </p:par>
                                  <p:par>
                                    <p:cTn id="45"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46" dur="5000" fill="hold"/>
                                            <p:tgtEl>
                                              <p:spTgt spid="44"/>
                                            </p:tgtEl>
                                            <p:attrNameLst>
                                              <p:attrName>ppt_x</p:attrName>
                                              <p:attrName>ppt_y</p:attrName>
                                            </p:attrNameLst>
                                          </p:cBhvr>
                                          <p:rCtr x="0" y="1975"/>
                                        </p:animMotion>
                                      </p:childTnLst>
                                    </p:cTn>
                                  </p:par>
                                  <p:par>
                                    <p:cTn id="47" presetID="10" presetClass="entr" presetSubtype="0" fill="hold" grpId="0" nodeType="withEffect">
                                      <p:stCondLst>
                                        <p:cond delay="80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6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Forma&#10;&#10;Descripción generada automáticamente">
            <a:extLst>
              <a:ext uri="{FF2B5EF4-FFF2-40B4-BE49-F238E27FC236}">
                <a16:creationId xmlns:a16="http://schemas.microsoft.com/office/drawing/2014/main" id="{F2C40DD3-0FB4-7083-371E-27079241DAC3}"/>
              </a:ext>
            </a:extLst>
          </p:cNvPr>
          <p:cNvPicPr>
            <a:picLocks noChangeAspect="1"/>
          </p:cNvPicPr>
          <p:nvPr/>
        </p:nvPicPr>
        <p:blipFill rotWithShape="1">
          <a:blip r:embed="rId2">
            <a:extLst>
              <a:ext uri="{28A0092B-C50C-407E-A947-70E740481C1C}">
                <a14:useLocalDpi xmlns:a14="http://schemas.microsoft.com/office/drawing/2010/main" val="0"/>
              </a:ext>
            </a:extLst>
          </a:blip>
          <a:srcRect l="6338" t="11190" r="47314" b="12346"/>
          <a:stretch/>
        </p:blipFill>
        <p:spPr>
          <a:xfrm>
            <a:off x="7920953" y="2717322"/>
            <a:ext cx="1223046" cy="1134961"/>
          </a:xfrm>
          <a:prstGeom prst="rect">
            <a:avLst/>
          </a:prstGeom>
        </p:spPr>
      </p:pic>
      <p:pic>
        <p:nvPicPr>
          <p:cNvPr id="3" name="Imagen 2" descr="Patrón de fondo&#10;&#10;Descripción generada automáticamente con confianza baja">
            <a:extLst>
              <a:ext uri="{FF2B5EF4-FFF2-40B4-BE49-F238E27FC236}">
                <a16:creationId xmlns:a16="http://schemas.microsoft.com/office/drawing/2014/main" id="{78444BCE-AC51-0EBF-1E27-A44A5DE82FC9}"/>
              </a:ext>
            </a:extLst>
          </p:cNvPr>
          <p:cNvPicPr>
            <a:picLocks noChangeAspect="1"/>
          </p:cNvPicPr>
          <p:nvPr/>
        </p:nvPicPr>
        <p:blipFill rotWithShape="1">
          <a:blip r:embed="rId3">
            <a:extLst>
              <a:ext uri="{28A0092B-C50C-407E-A947-70E740481C1C}">
                <a14:useLocalDpi xmlns:a14="http://schemas.microsoft.com/office/drawing/2010/main" val="0"/>
              </a:ext>
            </a:extLst>
          </a:blip>
          <a:srcRect l="25298" t="16723" r="2754" b="16966"/>
          <a:stretch/>
        </p:blipFill>
        <p:spPr>
          <a:xfrm flipV="1">
            <a:off x="-171449" y="-68580"/>
            <a:ext cx="3283602" cy="1702336"/>
          </a:xfrm>
          <a:prstGeom prst="rect">
            <a:avLst/>
          </a:prstGeom>
        </p:spPr>
      </p:pic>
      <p:pic>
        <p:nvPicPr>
          <p:cNvPr id="6" name="Imagen 5" descr="Icono&#10;&#10;Descripción generada automáticamente">
            <a:extLst>
              <a:ext uri="{FF2B5EF4-FFF2-40B4-BE49-F238E27FC236}">
                <a16:creationId xmlns:a16="http://schemas.microsoft.com/office/drawing/2014/main" id="{FC5252B5-042A-050D-A4A9-CE2C7BFE6231}"/>
              </a:ext>
            </a:extLst>
          </p:cNvPr>
          <p:cNvPicPr>
            <a:picLocks noChangeAspect="1"/>
          </p:cNvPicPr>
          <p:nvPr/>
        </p:nvPicPr>
        <p:blipFill rotWithShape="1">
          <a:blip r:embed="rId4">
            <a:extLst>
              <a:ext uri="{28A0092B-C50C-407E-A947-70E740481C1C}">
                <a14:useLocalDpi xmlns:a14="http://schemas.microsoft.com/office/drawing/2010/main" val="0"/>
              </a:ext>
            </a:extLst>
          </a:blip>
          <a:srcRect l="48803" t="24065" r="2121" b="27656"/>
          <a:stretch/>
        </p:blipFill>
        <p:spPr>
          <a:xfrm flipV="1">
            <a:off x="-156282" y="-215983"/>
            <a:ext cx="1832919" cy="1014256"/>
          </a:xfrm>
          <a:prstGeom prst="rect">
            <a:avLst/>
          </a:prstGeom>
        </p:spPr>
      </p:pic>
      <p:pic>
        <p:nvPicPr>
          <p:cNvPr id="7" name="Imagen 6" descr="Un dibujo de un animal&#10;&#10;Descripción generada automáticamente con confianza baja">
            <a:extLst>
              <a:ext uri="{FF2B5EF4-FFF2-40B4-BE49-F238E27FC236}">
                <a16:creationId xmlns:a16="http://schemas.microsoft.com/office/drawing/2014/main" id="{5EACE198-8088-997F-FD46-02F8E53370E2}"/>
              </a:ext>
            </a:extLst>
          </p:cNvPr>
          <p:cNvPicPr>
            <a:picLocks noChangeAspect="1"/>
          </p:cNvPicPr>
          <p:nvPr/>
        </p:nvPicPr>
        <p:blipFill rotWithShape="1">
          <a:blip r:embed="rId5">
            <a:extLst>
              <a:ext uri="{28A0092B-C50C-407E-A947-70E740481C1C}">
                <a14:useLocalDpi xmlns:a14="http://schemas.microsoft.com/office/drawing/2010/main" val="0"/>
              </a:ext>
            </a:extLst>
          </a:blip>
          <a:srcRect l="1079" t="39961" r="62780" b="21464"/>
          <a:stretch/>
        </p:blipFill>
        <p:spPr>
          <a:xfrm>
            <a:off x="5980573" y="3324297"/>
            <a:ext cx="3163425" cy="1899213"/>
          </a:xfrm>
          <a:prstGeom prst="rect">
            <a:avLst/>
          </a:prstGeom>
        </p:spPr>
      </p:pic>
      <p:pic>
        <p:nvPicPr>
          <p:cNvPr id="9" name="Imagen 8" descr="Dibujo de una persona&#10;&#10;Descripción generada automáticamente con confianza media">
            <a:extLst>
              <a:ext uri="{FF2B5EF4-FFF2-40B4-BE49-F238E27FC236}">
                <a16:creationId xmlns:a16="http://schemas.microsoft.com/office/drawing/2014/main" id="{B5CD2A73-C90A-A1B8-BED4-05152A691587}"/>
              </a:ext>
            </a:extLst>
          </p:cNvPr>
          <p:cNvPicPr>
            <a:picLocks noChangeAspect="1"/>
          </p:cNvPicPr>
          <p:nvPr/>
        </p:nvPicPr>
        <p:blipFill rotWithShape="1">
          <a:blip r:embed="rId6">
            <a:extLst>
              <a:ext uri="{28A0092B-C50C-407E-A947-70E740481C1C}">
                <a14:useLocalDpi xmlns:a14="http://schemas.microsoft.com/office/drawing/2010/main" val="0"/>
              </a:ext>
            </a:extLst>
          </a:blip>
          <a:srcRect t="3625" r="53804" b="34414"/>
          <a:stretch/>
        </p:blipFill>
        <p:spPr>
          <a:xfrm>
            <a:off x="6752508" y="3284803"/>
            <a:ext cx="2463658" cy="1858697"/>
          </a:xfrm>
          <a:prstGeom prst="rect">
            <a:avLst/>
          </a:prstGeom>
        </p:spPr>
      </p:pic>
      <p:pic>
        <p:nvPicPr>
          <p:cNvPr id="15" name="Imagen 14" descr="Imagen que contiene Gráfico circular&#10;&#10;Descripción generada automáticamente">
            <a:extLst>
              <a:ext uri="{FF2B5EF4-FFF2-40B4-BE49-F238E27FC236}">
                <a16:creationId xmlns:a16="http://schemas.microsoft.com/office/drawing/2014/main" id="{41E0F4B5-83D5-81F9-D16E-BFEC6113F8CD}"/>
              </a:ext>
            </a:extLst>
          </p:cNvPr>
          <p:cNvPicPr>
            <a:picLocks noChangeAspect="1"/>
          </p:cNvPicPr>
          <p:nvPr/>
        </p:nvPicPr>
        <p:blipFill rotWithShape="1">
          <a:blip r:embed="rId7">
            <a:extLst>
              <a:ext uri="{28A0092B-C50C-407E-A947-70E740481C1C}">
                <a14:useLocalDpi xmlns:a14="http://schemas.microsoft.com/office/drawing/2010/main" val="0"/>
              </a:ext>
            </a:extLst>
          </a:blip>
          <a:srcRect l="7850" t="14258" r="3883" b="15917"/>
          <a:stretch/>
        </p:blipFill>
        <p:spPr>
          <a:xfrm rot="17969043">
            <a:off x="-789033" y="3688811"/>
            <a:ext cx="2477967" cy="1102610"/>
          </a:xfrm>
          <a:prstGeom prst="rect">
            <a:avLst/>
          </a:prstGeom>
        </p:spPr>
      </p:pic>
      <p:pic>
        <p:nvPicPr>
          <p:cNvPr id="17" name="Imagen 16" descr="Círculo&#10;&#10;Descripción generada automáticamente">
            <a:extLst>
              <a:ext uri="{FF2B5EF4-FFF2-40B4-BE49-F238E27FC236}">
                <a16:creationId xmlns:a16="http://schemas.microsoft.com/office/drawing/2014/main" id="{80D10D1F-A34B-F59E-0925-BDA9E197E11F}"/>
              </a:ext>
            </a:extLst>
          </p:cNvPr>
          <p:cNvPicPr>
            <a:picLocks noChangeAspect="1"/>
          </p:cNvPicPr>
          <p:nvPr/>
        </p:nvPicPr>
        <p:blipFill rotWithShape="1">
          <a:blip r:embed="rId8">
            <a:extLst>
              <a:ext uri="{28A0092B-C50C-407E-A947-70E740481C1C}">
                <a14:useLocalDpi xmlns:a14="http://schemas.microsoft.com/office/drawing/2010/main" val="0"/>
              </a:ext>
            </a:extLst>
          </a:blip>
          <a:srcRect l="26300" t="6535" r="24866" b="6900"/>
          <a:stretch/>
        </p:blipFill>
        <p:spPr>
          <a:xfrm>
            <a:off x="341488" y="1076751"/>
            <a:ext cx="801545" cy="799242"/>
          </a:xfrm>
          <a:prstGeom prst="rect">
            <a:avLst/>
          </a:prstGeom>
        </p:spPr>
      </p:pic>
      <p:pic>
        <p:nvPicPr>
          <p:cNvPr id="19" name="Imagen 18" descr="Imagen que contiene Forma&#10;&#10;Descripción generada automáticamente">
            <a:extLst>
              <a:ext uri="{FF2B5EF4-FFF2-40B4-BE49-F238E27FC236}">
                <a16:creationId xmlns:a16="http://schemas.microsoft.com/office/drawing/2014/main" id="{C7F49B56-7AD9-FD06-4831-7F0F265D5FD5}"/>
              </a:ext>
            </a:extLst>
          </p:cNvPr>
          <p:cNvPicPr>
            <a:picLocks noChangeAspect="1"/>
          </p:cNvPicPr>
          <p:nvPr/>
        </p:nvPicPr>
        <p:blipFill rotWithShape="1">
          <a:blip r:embed="rId9">
            <a:extLst>
              <a:ext uri="{28A0092B-C50C-407E-A947-70E740481C1C}">
                <a14:useLocalDpi xmlns:a14="http://schemas.microsoft.com/office/drawing/2010/main" val="0"/>
              </a:ext>
            </a:extLst>
          </a:blip>
          <a:srcRect l="26800" t="4583" r="22933" b="6607"/>
          <a:stretch/>
        </p:blipFill>
        <p:spPr>
          <a:xfrm>
            <a:off x="7382585" y="-1151886"/>
            <a:ext cx="2300037" cy="2285787"/>
          </a:xfrm>
          <a:prstGeom prst="rect">
            <a:avLst/>
          </a:prstGeom>
        </p:spPr>
      </p:pic>
      <p:pic>
        <p:nvPicPr>
          <p:cNvPr id="20" name="Imagen 19" descr="Icono&#10;&#10;Descripción generada automáticamente">
            <a:extLst>
              <a:ext uri="{FF2B5EF4-FFF2-40B4-BE49-F238E27FC236}">
                <a16:creationId xmlns:a16="http://schemas.microsoft.com/office/drawing/2014/main" id="{F95500FF-5F15-A707-A8B0-D6BB4B4CF0D8}"/>
              </a:ext>
            </a:extLst>
          </p:cNvPr>
          <p:cNvPicPr>
            <a:picLocks noChangeAspect="1"/>
          </p:cNvPicPr>
          <p:nvPr/>
        </p:nvPicPr>
        <p:blipFill rotWithShape="1">
          <a:blip r:embed="rId10">
            <a:extLst>
              <a:ext uri="{28A0092B-C50C-407E-A947-70E740481C1C}">
                <a14:useLocalDpi xmlns:a14="http://schemas.microsoft.com/office/drawing/2010/main" val="0"/>
              </a:ext>
            </a:extLst>
          </a:blip>
          <a:srcRect l="2783" t="14022" r="5733" b="13919"/>
          <a:stretch/>
        </p:blipFill>
        <p:spPr>
          <a:xfrm rot="20639185">
            <a:off x="-354108" y="4382203"/>
            <a:ext cx="1955286" cy="866325"/>
          </a:xfrm>
          <a:prstGeom prst="rect">
            <a:avLst/>
          </a:prstGeom>
        </p:spPr>
      </p:pic>
      <p:pic>
        <p:nvPicPr>
          <p:cNvPr id="21" name="Imagen 20" descr="Imagen que contiene luz, lámpara&#10;&#10;Descripción generada automáticamente">
            <a:extLst>
              <a:ext uri="{FF2B5EF4-FFF2-40B4-BE49-F238E27FC236}">
                <a16:creationId xmlns:a16="http://schemas.microsoft.com/office/drawing/2014/main" id="{5BEF0C80-96ED-ACA3-1509-73CBAD54B156}"/>
              </a:ext>
            </a:extLst>
          </p:cNvPr>
          <p:cNvPicPr>
            <a:picLocks noChangeAspect="1"/>
          </p:cNvPicPr>
          <p:nvPr/>
        </p:nvPicPr>
        <p:blipFill rotWithShape="1">
          <a:blip r:embed="rId11">
            <a:extLst>
              <a:ext uri="{28A0092B-C50C-407E-A947-70E740481C1C}">
                <a14:useLocalDpi xmlns:a14="http://schemas.microsoft.com/office/drawing/2010/main" val="0"/>
              </a:ext>
            </a:extLst>
          </a:blip>
          <a:srcRect l="24850" t="6158" r="23333" b="5607"/>
          <a:stretch/>
        </p:blipFill>
        <p:spPr>
          <a:xfrm>
            <a:off x="980564" y="3614794"/>
            <a:ext cx="471505" cy="451627"/>
          </a:xfrm>
          <a:prstGeom prst="rect">
            <a:avLst/>
          </a:prstGeom>
        </p:spPr>
      </p:pic>
      <p:sp>
        <p:nvSpPr>
          <p:cNvPr id="23" name="Elipse 22">
            <a:extLst>
              <a:ext uri="{FF2B5EF4-FFF2-40B4-BE49-F238E27FC236}">
                <a16:creationId xmlns:a16="http://schemas.microsoft.com/office/drawing/2014/main" id="{112AC5FB-292F-AF20-3273-D5F7C2185005}"/>
              </a:ext>
            </a:extLst>
          </p:cNvPr>
          <p:cNvSpPr/>
          <p:nvPr/>
        </p:nvSpPr>
        <p:spPr>
          <a:xfrm>
            <a:off x="13407807" y="4655444"/>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28" name="Grupo 27">
            <a:extLst>
              <a:ext uri="{FF2B5EF4-FFF2-40B4-BE49-F238E27FC236}">
                <a16:creationId xmlns:a16="http://schemas.microsoft.com/office/drawing/2014/main" id="{8168F1AF-FF19-5CE0-ACFA-FC1FAEC94904}"/>
              </a:ext>
            </a:extLst>
          </p:cNvPr>
          <p:cNvGrpSpPr/>
          <p:nvPr/>
        </p:nvGrpSpPr>
        <p:grpSpPr>
          <a:xfrm>
            <a:off x="479578" y="1325239"/>
            <a:ext cx="7725988" cy="3135952"/>
            <a:chOff x="353635" y="1274118"/>
            <a:chExt cx="7977874" cy="3238193"/>
          </a:xfrm>
        </p:grpSpPr>
        <p:sp>
          <p:nvSpPr>
            <p:cNvPr id="10" name="Rectángulo 9">
              <a:extLst>
                <a:ext uri="{FF2B5EF4-FFF2-40B4-BE49-F238E27FC236}">
                  <a16:creationId xmlns:a16="http://schemas.microsoft.com/office/drawing/2014/main" id="{013A0A0C-768A-103F-9788-31DBF077BFF4}"/>
                </a:ext>
              </a:extLst>
            </p:cNvPr>
            <p:cNvSpPr/>
            <p:nvPr/>
          </p:nvSpPr>
          <p:spPr>
            <a:xfrm>
              <a:off x="353635" y="2349689"/>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Elipse 10">
              <a:extLst>
                <a:ext uri="{FF2B5EF4-FFF2-40B4-BE49-F238E27FC236}">
                  <a16:creationId xmlns:a16="http://schemas.microsoft.com/office/drawing/2014/main" id="{58D7E544-DC0C-C77B-8580-CAE9813CF86B}"/>
                </a:ext>
              </a:extLst>
            </p:cNvPr>
            <p:cNvSpPr/>
            <p:nvPr/>
          </p:nvSpPr>
          <p:spPr>
            <a:xfrm>
              <a:off x="1338442" y="2358303"/>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Elipse 12">
              <a:extLst>
                <a:ext uri="{FF2B5EF4-FFF2-40B4-BE49-F238E27FC236}">
                  <a16:creationId xmlns:a16="http://schemas.microsoft.com/office/drawing/2014/main" id="{0060FA3F-4E9E-249A-5455-536C4A71EDFC}"/>
                </a:ext>
              </a:extLst>
            </p:cNvPr>
            <p:cNvSpPr/>
            <p:nvPr/>
          </p:nvSpPr>
          <p:spPr>
            <a:xfrm>
              <a:off x="1498925" y="1274118"/>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443307E2-2F1E-6FD3-F1B1-9D1DD0C21CD9}"/>
                </a:ext>
              </a:extLst>
            </p:cNvPr>
            <p:cNvSpPr/>
            <p:nvPr/>
          </p:nvSpPr>
          <p:spPr>
            <a:xfrm>
              <a:off x="1639948" y="2631744"/>
              <a:ext cx="85578" cy="855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Elipse 15">
              <a:extLst>
                <a:ext uri="{FF2B5EF4-FFF2-40B4-BE49-F238E27FC236}">
                  <a16:creationId xmlns:a16="http://schemas.microsoft.com/office/drawing/2014/main" id="{8422F606-6846-2810-C0AA-DCDE5A4FC325}"/>
                </a:ext>
              </a:extLst>
            </p:cNvPr>
            <p:cNvSpPr/>
            <p:nvPr/>
          </p:nvSpPr>
          <p:spPr>
            <a:xfrm>
              <a:off x="7106255" y="1700791"/>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Elipse 21">
              <a:extLst>
                <a:ext uri="{FF2B5EF4-FFF2-40B4-BE49-F238E27FC236}">
                  <a16:creationId xmlns:a16="http://schemas.microsoft.com/office/drawing/2014/main" id="{7567F1F1-DB0D-5FC5-18D4-19A9916A379B}"/>
                </a:ext>
              </a:extLst>
            </p:cNvPr>
            <p:cNvSpPr/>
            <p:nvPr/>
          </p:nvSpPr>
          <p:spPr>
            <a:xfrm>
              <a:off x="7604339" y="3866477"/>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a:extLst>
                <a:ext uri="{FF2B5EF4-FFF2-40B4-BE49-F238E27FC236}">
                  <a16:creationId xmlns:a16="http://schemas.microsoft.com/office/drawing/2014/main" id="{5FB70843-6506-4AD3-0AEC-754F6F42C3DF}"/>
                </a:ext>
              </a:extLst>
            </p:cNvPr>
            <p:cNvSpPr/>
            <p:nvPr/>
          </p:nvSpPr>
          <p:spPr>
            <a:xfrm>
              <a:off x="7756739" y="2510730"/>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Rectángulo 24">
              <a:extLst>
                <a:ext uri="{FF2B5EF4-FFF2-40B4-BE49-F238E27FC236}">
                  <a16:creationId xmlns:a16="http://schemas.microsoft.com/office/drawing/2014/main" id="{5FF43F78-8087-7207-A9F4-F0530FFFBDF6}"/>
                </a:ext>
              </a:extLst>
            </p:cNvPr>
            <p:cNvSpPr/>
            <p:nvPr/>
          </p:nvSpPr>
          <p:spPr>
            <a:xfrm>
              <a:off x="8245931" y="1556293"/>
              <a:ext cx="85578" cy="855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B34D7C7C-0EA5-1847-6DEC-93E82047218F}"/>
                </a:ext>
              </a:extLst>
            </p:cNvPr>
            <p:cNvSpPr/>
            <p:nvPr/>
          </p:nvSpPr>
          <p:spPr>
            <a:xfrm>
              <a:off x="1868805" y="4431222"/>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5" name="Text Placeholder 4">
            <a:extLst>
              <a:ext uri="{FF2B5EF4-FFF2-40B4-BE49-F238E27FC236}">
                <a16:creationId xmlns:a16="http://schemas.microsoft.com/office/drawing/2014/main" id="{DD3B961B-AA6F-44A9-9907-E12FC2E32240}"/>
              </a:ext>
            </a:extLst>
          </p:cNvPr>
          <p:cNvSpPr>
            <a:spLocks noGrp="1"/>
          </p:cNvSpPr>
          <p:nvPr>
            <p:ph type="subTitle" idx="1"/>
          </p:nvPr>
        </p:nvSpPr>
        <p:spPr>
          <a:xfrm>
            <a:off x="3502991" y="165311"/>
            <a:ext cx="2053240" cy="785606"/>
          </a:xfrm>
        </p:spPr>
        <p:txBody>
          <a:bodyPr>
            <a:noAutofit/>
          </a:bodyPr>
          <a:lstStyle/>
          <a:p>
            <a:pPr lvl="0" algn="just"/>
            <a:r>
              <a:rPr lang="en-US" sz="2000" b="1" u="sng" dirty="0"/>
              <a:t>CONCLUSION</a:t>
            </a:r>
            <a:endParaRPr lang="en-US" sz="2000" u="sng" dirty="0"/>
          </a:p>
          <a:p>
            <a:pPr algn="just"/>
            <a:endParaRPr lang="en-IN" sz="1800" dirty="0">
              <a:latin typeface="Staatliches" pitchFamily="2" charset="0"/>
            </a:endParaRPr>
          </a:p>
        </p:txBody>
      </p:sp>
      <p:sp>
        <p:nvSpPr>
          <p:cNvPr id="4" name="TextBox 3"/>
          <p:cNvSpPr txBox="1"/>
          <p:nvPr/>
        </p:nvSpPr>
        <p:spPr>
          <a:xfrm>
            <a:off x="1143034" y="1076751"/>
            <a:ext cx="7181966" cy="3046988"/>
          </a:xfrm>
          <a:prstGeom prst="rect">
            <a:avLst/>
          </a:prstGeom>
          <a:noFill/>
        </p:spPr>
        <p:txBody>
          <a:bodyPr wrap="square" rtlCol="0">
            <a:spAutoFit/>
          </a:bodyPr>
          <a:lstStyle/>
          <a:p>
            <a:r>
              <a:rPr lang="en-US" sz="2400" dirty="0"/>
              <a:t>The proposed simple banking system application aims to provide basic banking functionalities, including customer creation, deposit, withdrawal, and balance checking. The application will utilize Python, SQLite3, and </a:t>
            </a:r>
            <a:r>
              <a:rPr lang="en-US" sz="2400" dirty="0" err="1"/>
              <a:t>Tkinter</a:t>
            </a:r>
            <a:r>
              <a:rPr lang="en-US" sz="2400" dirty="0"/>
              <a:t> to ensure security, reliability, and user-friendliness. The application will address the limitations of traditional banking methods by providing an accessible and convenient way to manage finances.</a:t>
            </a:r>
          </a:p>
        </p:txBody>
      </p:sp>
    </p:spTree>
    <p:extLst>
      <p:ext uri="{BB962C8B-B14F-4D97-AF65-F5344CB8AC3E}">
        <p14:creationId xmlns:p14="http://schemas.microsoft.com/office/powerpoint/2010/main" val="36596411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8" dur="5250" fill="hold"/>
                                            <p:tgtEl>
                                              <p:spTgt spid="19"/>
                                            </p:tgtEl>
                                            <p:attrNameLst>
                                              <p:attrName>ppt_x</p:attrName>
                                              <p:attrName>ppt_y</p:attrName>
                                            </p:attrNameLst>
                                          </p:cBhvr>
                                          <p:rCtr x="17" y="2531"/>
                                        </p:animMotion>
                                      </p:childTnLst>
                                    </p:cTn>
                                  </p:par>
                                  <p:par>
                                    <p:cTn id="9"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0" dur="3250" fill="hold"/>
                                            <p:tgtEl>
                                              <p:spTgt spid="17"/>
                                            </p:tgtEl>
                                            <p:attrNameLst>
                                              <p:attrName>ppt_x</p:attrName>
                                              <p:attrName>ppt_y</p:attrName>
                                            </p:attrNameLst>
                                          </p:cBhvr>
                                          <p:rCtr x="0" y="3827"/>
                                        </p:animMotion>
                                      </p:childTnLst>
                                    </p:cTn>
                                  </p:par>
                                  <p:par>
                                    <p:cTn id="11" presetID="42" presetClass="path" presetSubtype="0" repeatCount="indefinite" accel="10000" decel="10000" autoRev="1" fill="hold" nodeType="withEffect">
                                      <p:stCondLst>
                                        <p:cond delay="0"/>
                                      </p:stCondLst>
                                      <p:childTnLst>
                                        <p:animMotion origin="layout" path="M 8.33333E-7 2.22222E-6 L 0.00035 0.05031 " pathEditMode="relative" rAng="0" ptsTypes="AA">
                                          <p:cBhvr>
                                            <p:cTn id="12" dur="2500" fill="hold"/>
                                            <p:tgtEl>
                                              <p:spTgt spid="21"/>
                                            </p:tgtEl>
                                            <p:attrNameLst>
                                              <p:attrName>ppt_x</p:attrName>
                                              <p:attrName>ppt_y</p:attrName>
                                            </p:attrNameLst>
                                          </p:cBhvr>
                                          <p:rCtr x="0" y="2716"/>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5500" fill="hold"/>
                                            <p:tgtEl>
                                              <p:spTgt spid="2"/>
                                            </p:tgtEl>
                                            <p:attrNameLst>
                                              <p:attrName>ppt_x</p:attrName>
                                              <p:attrName>ppt_y</p:attrName>
                                            </p:attrNameLst>
                                          </p:cBhvr>
                                          <p:rCtr x="3559" y="31"/>
                                        </p:animMotion>
                                      </p:childTnLst>
                                    </p:cTn>
                                  </p:par>
                                  <p:par>
                                    <p:cTn id="15" presetID="42" presetClass="path" presetSubtype="0" repeatCount="indefinite" accel="3636" autoRev="1" fill="hold" nodeType="withEffect" p14:presetBounceEnd="5091">
                                      <p:stCondLst>
                                        <p:cond delay="100"/>
                                      </p:stCondLst>
                                      <p:childTnLst>
                                        <p:animMotion origin="layout" path="M 2.77778E-7 0.00124 L 0.01337 0.03056 " pathEditMode="relative" rAng="0" ptsTypes="AA" p14:bounceEnd="5091">
                                          <p:cBhvr>
                                            <p:cTn id="16" dur="6750" fill="hold"/>
                                            <p:tgtEl>
                                              <p:spTgt spid="7"/>
                                            </p:tgtEl>
                                            <p:attrNameLst>
                                              <p:attrName>ppt_x</p:attrName>
                                              <p:attrName>ppt_y</p:attrName>
                                            </p:attrNameLst>
                                          </p:cBhvr>
                                          <p:rCtr x="660" y="1451"/>
                                        </p:animMotion>
                                      </p:childTnLst>
                                    </p:cTn>
                                  </p:par>
                                  <p:par>
                                    <p:cTn id="17" presetID="8" presetClass="emph" presetSubtype="0" repeatCount="indefinite" accel="2500" autoRev="1" fill="hold" nodeType="withEffect" p14:presetBounceEnd="3500">
                                      <p:stCondLst>
                                        <p:cond delay="0"/>
                                      </p:stCondLst>
                                      <p:childTnLst>
                                        <p:animRot by="300000" p14:bounceEnd="3500">
                                          <p:cBhvr>
                                            <p:cTn id="18" dur="3500" fill="hold"/>
                                            <p:tgtEl>
                                              <p:spTgt spid="7"/>
                                            </p:tgtEl>
                                            <p:attrNameLst>
                                              <p:attrName>r</p:attrName>
                                            </p:attrNameLst>
                                          </p:cBhvr>
                                        </p:animRot>
                                      </p:childTnLst>
                                    </p:cTn>
                                  </p:par>
                                  <p:par>
                                    <p:cTn id="19" presetID="42" presetClass="path" presetSubtype="0" repeatCount="indefinite" accel="3636" autoRev="1" fill="hold" nodeType="withEffect" p14:presetBounceEnd="5091">
                                      <p:stCondLst>
                                        <p:cond delay="100"/>
                                      </p:stCondLst>
                                      <p:childTnLst>
                                        <p:animMotion origin="layout" path="M -2.77778E-7 0.00123 L 0.01337 0.03055 " pathEditMode="relative" rAng="0" ptsTypes="AA" p14:bounceEnd="5091">
                                          <p:cBhvr>
                                            <p:cTn id="20" dur="3250" fill="hold"/>
                                            <p:tgtEl>
                                              <p:spTgt spid="9"/>
                                            </p:tgtEl>
                                            <p:attrNameLst>
                                              <p:attrName>ppt_x</p:attrName>
                                              <p:attrName>ppt_y</p:attrName>
                                            </p:attrNameLst>
                                          </p:cBhvr>
                                          <p:rCtr x="660" y="1451"/>
                                        </p:animMotion>
                                      </p:childTnLst>
                                    </p:cTn>
                                  </p:par>
                                  <p:par>
                                    <p:cTn id="21" presetID="8" presetClass="emph" presetSubtype="0" repeatCount="indefinite" accel="2500" autoRev="1" fill="hold" nodeType="withEffect" p14:presetBounceEnd="3500">
                                      <p:stCondLst>
                                        <p:cond delay="0"/>
                                      </p:stCondLst>
                                      <p:childTnLst>
                                        <p:animRot by="300000" p14:bounceEnd="3500">
                                          <p:cBhvr>
                                            <p:cTn id="22" dur="8250" fill="hold"/>
                                            <p:tgtEl>
                                              <p:spTgt spid="9"/>
                                            </p:tgtEl>
                                            <p:attrNameLst>
                                              <p:attrName>r</p:attrName>
                                            </p:attrNameLst>
                                          </p:cBhvr>
                                        </p:animRot>
                                      </p:childTnLst>
                                    </p:cTn>
                                  </p:par>
                                  <p:par>
                                    <p:cTn id="23" presetID="42" presetClass="path" presetSubtype="0" repeatCount="indefinite" accel="9000" decel="8000" autoRev="1" fill="hold" nodeType="withEffect">
                                      <p:stCondLst>
                                        <p:cond delay="100"/>
                                      </p:stCondLst>
                                      <p:childTnLst>
                                        <p:animMotion origin="layout" path="M 2.77778E-7 -1.48148E-6 L 0.00677 -0.0179 " pathEditMode="relative" rAng="0" ptsTypes="AA">
                                          <p:cBhvr>
                                            <p:cTn id="24" dur="2750" fill="hold"/>
                                            <p:tgtEl>
                                              <p:spTgt spid="6"/>
                                            </p:tgtEl>
                                            <p:attrNameLst>
                                              <p:attrName>ppt_x</p:attrName>
                                              <p:attrName>ppt_y</p:attrName>
                                            </p:attrNameLst>
                                          </p:cBhvr>
                                          <p:rCtr x="330" y="-895"/>
                                        </p:animMotion>
                                      </p:childTnLst>
                                    </p:cTn>
                                  </p:par>
                                  <p:par>
                                    <p:cTn id="25" presetID="8" presetClass="emph" presetSubtype="0" repeatCount="indefinite" accel="2500" autoRev="1" fill="hold" nodeType="withEffect" p14:presetBounceEnd="3500">
                                      <p:stCondLst>
                                        <p:cond delay="0"/>
                                      </p:stCondLst>
                                      <p:childTnLst>
                                        <p:animRot by="300000" p14:bounceEnd="3500">
                                          <p:cBhvr>
                                            <p:cTn id="26" dur="6750" fill="hold"/>
                                            <p:tgtEl>
                                              <p:spTgt spid="6"/>
                                            </p:tgtEl>
                                            <p:attrNameLst>
                                              <p:attrName>r</p:attrName>
                                            </p:attrNameLst>
                                          </p:cBhvr>
                                        </p:animRot>
                                      </p:childTnLst>
                                    </p:cTn>
                                  </p:par>
                                  <p:par>
                                    <p:cTn id="27" presetID="42" presetClass="path" presetSubtype="0" repeatCount="indefinite" accel="3636" decel="4000" autoRev="1" fill="hold" nodeType="withEffect">
                                      <p:stCondLst>
                                        <p:cond delay="100"/>
                                      </p:stCondLst>
                                      <p:childTnLst>
                                        <p:animMotion origin="layout" path="M -3.88889E-6 -4.93827E-7 L 0.00539 -0.01049 " pathEditMode="relative" rAng="0" ptsTypes="AA">
                                          <p:cBhvr>
                                            <p:cTn id="28" dur="4500" fill="hold"/>
                                            <p:tgtEl>
                                              <p:spTgt spid="3"/>
                                            </p:tgtEl>
                                            <p:attrNameLst>
                                              <p:attrName>ppt_x</p:attrName>
                                              <p:attrName>ppt_y</p:attrName>
                                            </p:attrNameLst>
                                          </p:cBhvr>
                                          <p:rCtr x="260" y="-525"/>
                                        </p:animMotion>
                                      </p:childTnLst>
                                    </p:cTn>
                                  </p:par>
                                  <p:par>
                                    <p:cTn id="29" presetID="8" presetClass="emph" presetSubtype="0" repeatCount="indefinite" accel="2500" autoRev="1" fill="hold" nodeType="withEffect" p14:presetBounceEnd="3500">
                                      <p:stCondLst>
                                        <p:cond delay="0"/>
                                      </p:stCondLst>
                                      <p:childTnLst>
                                        <p:animRot by="300000" p14:bounceEnd="3500">
                                          <p:cBhvr>
                                            <p:cTn id="30" dur="3500" fill="hold"/>
                                            <p:tgtEl>
                                              <p:spTgt spid="3"/>
                                            </p:tgtEl>
                                            <p:attrNameLst>
                                              <p:attrName>r</p:attrName>
                                            </p:attrNameLst>
                                          </p:cBhvr>
                                        </p:animRot>
                                      </p:childTnLst>
                                    </p:cTn>
                                  </p:par>
                                  <p:par>
                                    <p:cTn id="31" presetID="8" presetClass="emph" presetSubtype="0" repeatCount="indefinite" accel="8000" decel="9000" autoRev="1" fill="hold" nodeType="withEffect">
                                      <p:stCondLst>
                                        <p:cond delay="0"/>
                                      </p:stCondLst>
                                      <p:childTnLst>
                                        <p:animRot by="600000">
                                          <p:cBhvr>
                                            <p:cTn id="32" dur="4000" fill="hold"/>
                                            <p:tgtEl>
                                              <p:spTgt spid="15"/>
                                            </p:tgtEl>
                                            <p:attrNameLst>
                                              <p:attrName>r</p:attrName>
                                            </p:attrNameLst>
                                          </p:cBhvr>
                                        </p:animRot>
                                      </p:childTnLst>
                                    </p:cTn>
                                  </p:par>
                                  <p:par>
                                    <p:cTn id="33"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34" dur="4000" fill="hold"/>
                                            <p:tgtEl>
                                              <p:spTgt spid="15"/>
                                            </p:tgtEl>
                                            <p:attrNameLst>
                                              <p:attrName>ppt_x</p:attrName>
                                              <p:attrName>ppt_y</p:attrName>
                                            </p:attrNameLst>
                                          </p:cBhvr>
                                          <p:rCtr x="0" y="1975"/>
                                        </p:animMotion>
                                      </p:childTnLst>
                                    </p:cTn>
                                  </p:par>
                                  <p:par>
                                    <p:cTn id="35" presetID="8" presetClass="emph" presetSubtype="0" repeatCount="indefinite" accel="8000" decel="9000" autoRev="1" fill="hold" nodeType="withEffect">
                                      <p:stCondLst>
                                        <p:cond delay="0"/>
                                      </p:stCondLst>
                                      <p:childTnLst>
                                        <p:animRot by="600000">
                                          <p:cBhvr>
                                            <p:cTn id="36" dur="2500" fill="hold"/>
                                            <p:tgtEl>
                                              <p:spTgt spid="20"/>
                                            </p:tgtEl>
                                            <p:attrNameLst>
                                              <p:attrName>r</p:attrName>
                                            </p:attrNameLst>
                                          </p:cBhvr>
                                        </p:animRot>
                                      </p:childTnLst>
                                    </p:cTn>
                                  </p:par>
                                  <p:par>
                                    <p:cTn id="37" presetID="42" presetClass="path" presetSubtype="0" repeatCount="indefinite" accel="8000" decel="9000" autoRev="1" fill="hold" nodeType="withEffect">
                                      <p:stCondLst>
                                        <p:cond delay="0"/>
                                      </p:stCondLst>
                                      <p:childTnLst>
                                        <p:animMotion origin="layout" path="M 8.33333E-7 -0.00185 L 8.33333E-7 0.03766 " pathEditMode="relative" rAng="0" ptsTypes="AA">
                                          <p:cBhvr>
                                            <p:cTn id="38" dur="2750" fill="hold"/>
                                            <p:tgtEl>
                                              <p:spTgt spid="20"/>
                                            </p:tgtEl>
                                            <p:attrNameLst>
                                              <p:attrName>ppt_x</p:attrName>
                                              <p:attrName>ppt_y</p:attrName>
                                            </p:attrNameLst>
                                          </p:cBhvr>
                                          <p:rCtr x="0" y="1975"/>
                                        </p:animMotion>
                                      </p:childTnLst>
                                    </p:cTn>
                                  </p:par>
                                  <p:par>
                                    <p:cTn id="39" presetID="10" presetClass="entr" presetSubtype="0" fill="hold" grpId="0" nodeType="withEffect">
                                      <p:stCondLst>
                                        <p:cond delay="110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12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8" dur="5250" fill="hold"/>
                                            <p:tgtEl>
                                              <p:spTgt spid="19"/>
                                            </p:tgtEl>
                                            <p:attrNameLst>
                                              <p:attrName>ppt_x</p:attrName>
                                              <p:attrName>ppt_y</p:attrName>
                                            </p:attrNameLst>
                                          </p:cBhvr>
                                          <p:rCtr x="17" y="2531"/>
                                        </p:animMotion>
                                      </p:childTnLst>
                                    </p:cTn>
                                  </p:par>
                                  <p:par>
                                    <p:cTn id="9"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0" dur="3250" fill="hold"/>
                                            <p:tgtEl>
                                              <p:spTgt spid="17"/>
                                            </p:tgtEl>
                                            <p:attrNameLst>
                                              <p:attrName>ppt_x</p:attrName>
                                              <p:attrName>ppt_y</p:attrName>
                                            </p:attrNameLst>
                                          </p:cBhvr>
                                          <p:rCtr x="0" y="3827"/>
                                        </p:animMotion>
                                      </p:childTnLst>
                                    </p:cTn>
                                  </p:par>
                                  <p:par>
                                    <p:cTn id="11" presetID="42" presetClass="path" presetSubtype="0" repeatCount="indefinite" accel="10000" decel="10000" autoRev="1" fill="hold" nodeType="withEffect">
                                      <p:stCondLst>
                                        <p:cond delay="0"/>
                                      </p:stCondLst>
                                      <p:childTnLst>
                                        <p:animMotion origin="layout" path="M 8.33333E-7 2.22222E-6 L 0.00035 0.05031 " pathEditMode="relative" rAng="0" ptsTypes="AA">
                                          <p:cBhvr>
                                            <p:cTn id="12" dur="2500" fill="hold"/>
                                            <p:tgtEl>
                                              <p:spTgt spid="21"/>
                                            </p:tgtEl>
                                            <p:attrNameLst>
                                              <p:attrName>ppt_x</p:attrName>
                                              <p:attrName>ppt_y</p:attrName>
                                            </p:attrNameLst>
                                          </p:cBhvr>
                                          <p:rCtr x="0" y="2716"/>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5500" fill="hold"/>
                                            <p:tgtEl>
                                              <p:spTgt spid="2"/>
                                            </p:tgtEl>
                                            <p:attrNameLst>
                                              <p:attrName>ppt_x</p:attrName>
                                              <p:attrName>ppt_y</p:attrName>
                                            </p:attrNameLst>
                                          </p:cBhvr>
                                          <p:rCtr x="3559" y="31"/>
                                        </p:animMotion>
                                      </p:childTnLst>
                                    </p:cTn>
                                  </p:par>
                                  <p:par>
                                    <p:cTn id="15" presetID="42" presetClass="path" presetSubtype="0" repeatCount="indefinite" accel="3636" autoRev="1" fill="hold" nodeType="withEffect">
                                      <p:stCondLst>
                                        <p:cond delay="100"/>
                                      </p:stCondLst>
                                      <p:childTnLst>
                                        <p:animMotion origin="layout" path="M 2.77778E-7 0.00124 L 0.01337 0.03056 " pathEditMode="relative" rAng="0" ptsTypes="AA">
                                          <p:cBhvr>
                                            <p:cTn id="16" dur="6750" fill="hold"/>
                                            <p:tgtEl>
                                              <p:spTgt spid="7"/>
                                            </p:tgtEl>
                                            <p:attrNameLst>
                                              <p:attrName>ppt_x</p:attrName>
                                              <p:attrName>ppt_y</p:attrName>
                                            </p:attrNameLst>
                                          </p:cBhvr>
                                          <p:rCtr x="660" y="1451"/>
                                        </p:animMotion>
                                      </p:childTnLst>
                                    </p:cTn>
                                  </p:par>
                                  <p:par>
                                    <p:cTn id="17" presetID="8" presetClass="emph" presetSubtype="0" repeatCount="indefinite" accel="2500" autoRev="1" fill="hold" nodeType="withEffect">
                                      <p:stCondLst>
                                        <p:cond delay="0"/>
                                      </p:stCondLst>
                                      <p:childTnLst>
                                        <p:animRot by="300000">
                                          <p:cBhvr>
                                            <p:cTn id="18" dur="3500" fill="hold"/>
                                            <p:tgtEl>
                                              <p:spTgt spid="7"/>
                                            </p:tgtEl>
                                            <p:attrNameLst>
                                              <p:attrName>r</p:attrName>
                                            </p:attrNameLst>
                                          </p:cBhvr>
                                        </p:animRot>
                                      </p:childTnLst>
                                    </p:cTn>
                                  </p:par>
                                  <p:par>
                                    <p:cTn id="19" presetID="42" presetClass="path" presetSubtype="0" repeatCount="indefinite" accel="3636" autoRev="1" fill="hold" nodeType="withEffect">
                                      <p:stCondLst>
                                        <p:cond delay="100"/>
                                      </p:stCondLst>
                                      <p:childTnLst>
                                        <p:animMotion origin="layout" path="M -2.77778E-7 0.00123 L 0.01337 0.03055 " pathEditMode="relative" rAng="0" ptsTypes="AA">
                                          <p:cBhvr>
                                            <p:cTn id="20" dur="3250" fill="hold"/>
                                            <p:tgtEl>
                                              <p:spTgt spid="9"/>
                                            </p:tgtEl>
                                            <p:attrNameLst>
                                              <p:attrName>ppt_x</p:attrName>
                                              <p:attrName>ppt_y</p:attrName>
                                            </p:attrNameLst>
                                          </p:cBhvr>
                                          <p:rCtr x="660" y="1451"/>
                                        </p:animMotion>
                                      </p:childTnLst>
                                    </p:cTn>
                                  </p:par>
                                  <p:par>
                                    <p:cTn id="21" presetID="8" presetClass="emph" presetSubtype="0" repeatCount="indefinite" accel="2500" autoRev="1" fill="hold" nodeType="withEffect">
                                      <p:stCondLst>
                                        <p:cond delay="0"/>
                                      </p:stCondLst>
                                      <p:childTnLst>
                                        <p:animRot by="300000">
                                          <p:cBhvr>
                                            <p:cTn id="22" dur="8250" fill="hold"/>
                                            <p:tgtEl>
                                              <p:spTgt spid="9"/>
                                            </p:tgtEl>
                                            <p:attrNameLst>
                                              <p:attrName>r</p:attrName>
                                            </p:attrNameLst>
                                          </p:cBhvr>
                                        </p:animRot>
                                      </p:childTnLst>
                                    </p:cTn>
                                  </p:par>
                                  <p:par>
                                    <p:cTn id="23" presetID="42" presetClass="path" presetSubtype="0" repeatCount="indefinite" accel="9000" decel="8000" autoRev="1" fill="hold" nodeType="withEffect">
                                      <p:stCondLst>
                                        <p:cond delay="100"/>
                                      </p:stCondLst>
                                      <p:childTnLst>
                                        <p:animMotion origin="layout" path="M 2.77778E-7 -1.48148E-6 L 0.00677 -0.0179 " pathEditMode="relative" rAng="0" ptsTypes="AA">
                                          <p:cBhvr>
                                            <p:cTn id="24" dur="2750" fill="hold"/>
                                            <p:tgtEl>
                                              <p:spTgt spid="6"/>
                                            </p:tgtEl>
                                            <p:attrNameLst>
                                              <p:attrName>ppt_x</p:attrName>
                                              <p:attrName>ppt_y</p:attrName>
                                            </p:attrNameLst>
                                          </p:cBhvr>
                                          <p:rCtr x="330" y="-895"/>
                                        </p:animMotion>
                                      </p:childTnLst>
                                    </p:cTn>
                                  </p:par>
                                  <p:par>
                                    <p:cTn id="25" presetID="8" presetClass="emph" presetSubtype="0" repeatCount="indefinite" accel="2500" autoRev="1" fill="hold" nodeType="withEffect">
                                      <p:stCondLst>
                                        <p:cond delay="0"/>
                                      </p:stCondLst>
                                      <p:childTnLst>
                                        <p:animRot by="300000">
                                          <p:cBhvr>
                                            <p:cTn id="26" dur="6750" fill="hold"/>
                                            <p:tgtEl>
                                              <p:spTgt spid="6"/>
                                            </p:tgtEl>
                                            <p:attrNameLst>
                                              <p:attrName>r</p:attrName>
                                            </p:attrNameLst>
                                          </p:cBhvr>
                                        </p:animRot>
                                      </p:childTnLst>
                                    </p:cTn>
                                  </p:par>
                                  <p:par>
                                    <p:cTn id="27" presetID="42" presetClass="path" presetSubtype="0" repeatCount="indefinite" accel="3636" decel="4000" autoRev="1" fill="hold" nodeType="withEffect">
                                      <p:stCondLst>
                                        <p:cond delay="100"/>
                                      </p:stCondLst>
                                      <p:childTnLst>
                                        <p:animMotion origin="layout" path="M -3.88889E-6 -4.93827E-7 L 0.00539 -0.01049 " pathEditMode="relative" rAng="0" ptsTypes="AA">
                                          <p:cBhvr>
                                            <p:cTn id="28" dur="4500" fill="hold"/>
                                            <p:tgtEl>
                                              <p:spTgt spid="3"/>
                                            </p:tgtEl>
                                            <p:attrNameLst>
                                              <p:attrName>ppt_x</p:attrName>
                                              <p:attrName>ppt_y</p:attrName>
                                            </p:attrNameLst>
                                          </p:cBhvr>
                                          <p:rCtr x="260" y="-525"/>
                                        </p:animMotion>
                                      </p:childTnLst>
                                    </p:cTn>
                                  </p:par>
                                  <p:par>
                                    <p:cTn id="29" presetID="8" presetClass="emph" presetSubtype="0" repeatCount="indefinite" accel="2500" autoRev="1" fill="hold" nodeType="withEffect">
                                      <p:stCondLst>
                                        <p:cond delay="0"/>
                                      </p:stCondLst>
                                      <p:childTnLst>
                                        <p:animRot by="300000">
                                          <p:cBhvr>
                                            <p:cTn id="30" dur="3500" fill="hold"/>
                                            <p:tgtEl>
                                              <p:spTgt spid="3"/>
                                            </p:tgtEl>
                                            <p:attrNameLst>
                                              <p:attrName>r</p:attrName>
                                            </p:attrNameLst>
                                          </p:cBhvr>
                                        </p:animRot>
                                      </p:childTnLst>
                                    </p:cTn>
                                  </p:par>
                                  <p:par>
                                    <p:cTn id="31" presetID="8" presetClass="emph" presetSubtype="0" repeatCount="indefinite" accel="8000" decel="9000" autoRev="1" fill="hold" nodeType="withEffect">
                                      <p:stCondLst>
                                        <p:cond delay="0"/>
                                      </p:stCondLst>
                                      <p:childTnLst>
                                        <p:animRot by="600000">
                                          <p:cBhvr>
                                            <p:cTn id="32" dur="4000" fill="hold"/>
                                            <p:tgtEl>
                                              <p:spTgt spid="15"/>
                                            </p:tgtEl>
                                            <p:attrNameLst>
                                              <p:attrName>r</p:attrName>
                                            </p:attrNameLst>
                                          </p:cBhvr>
                                        </p:animRot>
                                      </p:childTnLst>
                                    </p:cTn>
                                  </p:par>
                                  <p:par>
                                    <p:cTn id="33"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34" dur="4000" fill="hold"/>
                                            <p:tgtEl>
                                              <p:spTgt spid="15"/>
                                            </p:tgtEl>
                                            <p:attrNameLst>
                                              <p:attrName>ppt_x</p:attrName>
                                              <p:attrName>ppt_y</p:attrName>
                                            </p:attrNameLst>
                                          </p:cBhvr>
                                          <p:rCtr x="0" y="1975"/>
                                        </p:animMotion>
                                      </p:childTnLst>
                                    </p:cTn>
                                  </p:par>
                                  <p:par>
                                    <p:cTn id="35" presetID="8" presetClass="emph" presetSubtype="0" repeatCount="indefinite" accel="8000" decel="9000" autoRev="1" fill="hold" nodeType="withEffect">
                                      <p:stCondLst>
                                        <p:cond delay="0"/>
                                      </p:stCondLst>
                                      <p:childTnLst>
                                        <p:animRot by="600000">
                                          <p:cBhvr>
                                            <p:cTn id="36" dur="2500" fill="hold"/>
                                            <p:tgtEl>
                                              <p:spTgt spid="20"/>
                                            </p:tgtEl>
                                            <p:attrNameLst>
                                              <p:attrName>r</p:attrName>
                                            </p:attrNameLst>
                                          </p:cBhvr>
                                        </p:animRot>
                                      </p:childTnLst>
                                    </p:cTn>
                                  </p:par>
                                  <p:par>
                                    <p:cTn id="37" presetID="42" presetClass="path" presetSubtype="0" repeatCount="indefinite" accel="8000" decel="9000" autoRev="1" fill="hold" nodeType="withEffect">
                                      <p:stCondLst>
                                        <p:cond delay="0"/>
                                      </p:stCondLst>
                                      <p:childTnLst>
                                        <p:animMotion origin="layout" path="M 8.33333E-7 -0.00185 L 8.33333E-7 0.03766 " pathEditMode="relative" rAng="0" ptsTypes="AA">
                                          <p:cBhvr>
                                            <p:cTn id="38" dur="2750" fill="hold"/>
                                            <p:tgtEl>
                                              <p:spTgt spid="20"/>
                                            </p:tgtEl>
                                            <p:attrNameLst>
                                              <p:attrName>ppt_x</p:attrName>
                                              <p:attrName>ppt_y</p:attrName>
                                            </p:attrNameLst>
                                          </p:cBhvr>
                                          <p:rCtr x="0" y="1975"/>
                                        </p:animMotion>
                                      </p:childTnLst>
                                    </p:cTn>
                                  </p:par>
                                  <p:par>
                                    <p:cTn id="39" presetID="10" presetClass="entr" presetSubtype="0" fill="hold" grpId="0" nodeType="withEffect">
                                      <p:stCondLst>
                                        <p:cond delay="110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12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descr="Un dibujo de un animal&#10;&#10;Descripción generada automáticamente con confianza baja">
            <a:extLst>
              <a:ext uri="{FF2B5EF4-FFF2-40B4-BE49-F238E27FC236}">
                <a16:creationId xmlns:a16="http://schemas.microsoft.com/office/drawing/2014/main" id="{56C472D1-D7F7-5010-F51F-01F13E7068A8}"/>
              </a:ext>
            </a:extLst>
          </p:cNvPr>
          <p:cNvPicPr>
            <a:picLocks noChangeAspect="1"/>
          </p:cNvPicPr>
          <p:nvPr/>
        </p:nvPicPr>
        <p:blipFill rotWithShape="1">
          <a:blip r:embed="rId2">
            <a:extLst>
              <a:ext uri="{28A0092B-C50C-407E-A947-70E740481C1C}">
                <a14:useLocalDpi xmlns:a14="http://schemas.microsoft.com/office/drawing/2010/main" val="0"/>
              </a:ext>
            </a:extLst>
          </a:blip>
          <a:srcRect l="1080" t="41356" r="61048" b="21116"/>
          <a:stretch/>
        </p:blipFill>
        <p:spPr>
          <a:xfrm flipH="1">
            <a:off x="-225019" y="3433034"/>
            <a:ext cx="3315084" cy="1847625"/>
          </a:xfrm>
          <a:prstGeom prst="rect">
            <a:avLst/>
          </a:prstGeom>
        </p:spPr>
      </p:pic>
      <p:pic>
        <p:nvPicPr>
          <p:cNvPr id="6" name="Imagen 40" descr="Patrón de fondo&#10;&#10;Descripción generada automáticamente con confianza baja">
            <a:extLst>
              <a:ext uri="{FF2B5EF4-FFF2-40B4-BE49-F238E27FC236}">
                <a16:creationId xmlns:a16="http://schemas.microsoft.com/office/drawing/2014/main" id="{A9B37B9F-A58C-55B0-8820-BC531702AAFB}"/>
              </a:ext>
            </a:extLst>
          </p:cNvPr>
          <p:cNvPicPr>
            <a:picLocks noChangeAspect="1"/>
          </p:cNvPicPr>
          <p:nvPr/>
        </p:nvPicPr>
        <p:blipFill rotWithShape="1">
          <a:blip r:embed="rId3">
            <a:extLst>
              <a:ext uri="{28A0092B-C50C-407E-A947-70E740481C1C}">
                <a14:useLocalDpi xmlns:a14="http://schemas.microsoft.com/office/drawing/2010/main" val="0"/>
              </a:ext>
            </a:extLst>
          </a:blip>
          <a:srcRect l="40200" t="16723" r="2755" b="16857"/>
          <a:stretch/>
        </p:blipFill>
        <p:spPr>
          <a:xfrm>
            <a:off x="-682846" y="3575530"/>
            <a:ext cx="2603445" cy="1705129"/>
          </a:xfrm>
          <a:prstGeom prst="rect">
            <a:avLst/>
          </a:prstGeom>
        </p:spPr>
      </p:pic>
      <p:pic>
        <p:nvPicPr>
          <p:cNvPr id="22" name="Imagen 21" descr="Icono&#10;&#10;Descripción generada automáticamente">
            <a:extLst>
              <a:ext uri="{FF2B5EF4-FFF2-40B4-BE49-F238E27FC236}">
                <a16:creationId xmlns:a16="http://schemas.microsoft.com/office/drawing/2014/main" id="{C94BCF3D-2AB2-F284-2248-D2AF46E84032}"/>
              </a:ext>
            </a:extLst>
          </p:cNvPr>
          <p:cNvPicPr>
            <a:picLocks noChangeAspect="1"/>
          </p:cNvPicPr>
          <p:nvPr/>
        </p:nvPicPr>
        <p:blipFill rotWithShape="1">
          <a:blip r:embed="rId4">
            <a:extLst>
              <a:ext uri="{28A0092B-C50C-407E-A947-70E740481C1C}">
                <a14:useLocalDpi xmlns:a14="http://schemas.microsoft.com/office/drawing/2010/main" val="0"/>
              </a:ext>
            </a:extLst>
          </a:blip>
          <a:srcRect l="1741" t="45201" r="77425" b="24553"/>
          <a:stretch/>
        </p:blipFill>
        <p:spPr>
          <a:xfrm flipH="1">
            <a:off x="-230819" y="4192009"/>
            <a:ext cx="1200636" cy="980461"/>
          </a:xfrm>
          <a:prstGeom prst="rect">
            <a:avLst/>
          </a:prstGeom>
        </p:spPr>
      </p:pic>
      <p:pic>
        <p:nvPicPr>
          <p:cNvPr id="20" name="Imagen 19" descr="Patrón de fondo&#10;&#10;Descripción generada automáticamente con confianza baja">
            <a:extLst>
              <a:ext uri="{FF2B5EF4-FFF2-40B4-BE49-F238E27FC236}">
                <a16:creationId xmlns:a16="http://schemas.microsoft.com/office/drawing/2014/main" id="{50CF60E3-78D7-51AC-75FD-E0A2B62088C0}"/>
              </a:ext>
            </a:extLst>
          </p:cNvPr>
          <p:cNvPicPr>
            <a:picLocks noChangeAspect="1"/>
          </p:cNvPicPr>
          <p:nvPr/>
        </p:nvPicPr>
        <p:blipFill rotWithShape="1">
          <a:blip r:embed="rId3">
            <a:extLst>
              <a:ext uri="{28A0092B-C50C-407E-A947-70E740481C1C}">
                <a14:useLocalDpi xmlns:a14="http://schemas.microsoft.com/office/drawing/2010/main" val="0"/>
              </a:ext>
            </a:extLst>
          </a:blip>
          <a:srcRect l="67710" t="16723" r="2754" b="29351"/>
          <a:stretch/>
        </p:blipFill>
        <p:spPr>
          <a:xfrm flipH="1" flipV="1">
            <a:off x="7251179" y="-138886"/>
            <a:ext cx="2091320" cy="2147794"/>
          </a:xfrm>
          <a:prstGeom prst="rect">
            <a:avLst/>
          </a:prstGeom>
        </p:spPr>
      </p:pic>
      <p:pic>
        <p:nvPicPr>
          <p:cNvPr id="25" name="Imagen 24" descr="Forma&#10;&#10;Descripción generada automáticamente">
            <a:extLst>
              <a:ext uri="{FF2B5EF4-FFF2-40B4-BE49-F238E27FC236}">
                <a16:creationId xmlns:a16="http://schemas.microsoft.com/office/drawing/2014/main" id="{EF29D5C1-068C-EFFE-DCB3-F2B782DB2459}"/>
              </a:ext>
            </a:extLst>
          </p:cNvPr>
          <p:cNvPicPr>
            <a:picLocks noChangeAspect="1"/>
          </p:cNvPicPr>
          <p:nvPr/>
        </p:nvPicPr>
        <p:blipFill rotWithShape="1">
          <a:blip r:embed="rId5">
            <a:extLst>
              <a:ext uri="{28A0092B-C50C-407E-A947-70E740481C1C}">
                <a14:useLocalDpi xmlns:a14="http://schemas.microsoft.com/office/drawing/2010/main" val="0"/>
              </a:ext>
            </a:extLst>
          </a:blip>
          <a:srcRect l="6337" t="11190" r="6996" b="12346"/>
          <a:stretch/>
        </p:blipFill>
        <p:spPr>
          <a:xfrm>
            <a:off x="-225019" y="471723"/>
            <a:ext cx="1097627" cy="544726"/>
          </a:xfrm>
          <a:prstGeom prst="rect">
            <a:avLst/>
          </a:prstGeom>
        </p:spPr>
      </p:pic>
      <p:grpSp>
        <p:nvGrpSpPr>
          <p:cNvPr id="26" name="Grupo 25">
            <a:extLst>
              <a:ext uri="{FF2B5EF4-FFF2-40B4-BE49-F238E27FC236}">
                <a16:creationId xmlns:a16="http://schemas.microsoft.com/office/drawing/2014/main" id="{05BB9E87-182A-468B-9602-C5781A81D0E3}"/>
              </a:ext>
            </a:extLst>
          </p:cNvPr>
          <p:cNvGrpSpPr/>
          <p:nvPr/>
        </p:nvGrpSpPr>
        <p:grpSpPr>
          <a:xfrm>
            <a:off x="536104" y="1189049"/>
            <a:ext cx="8072236" cy="2016370"/>
            <a:chOff x="399330" y="1154884"/>
            <a:chExt cx="8345784" cy="2084700"/>
          </a:xfrm>
        </p:grpSpPr>
        <p:sp>
          <p:nvSpPr>
            <p:cNvPr id="27" name="Rectángulo 26">
              <a:extLst>
                <a:ext uri="{FF2B5EF4-FFF2-40B4-BE49-F238E27FC236}">
                  <a16:creationId xmlns:a16="http://schemas.microsoft.com/office/drawing/2014/main" id="{93A9DB9B-8C03-35B4-D1BA-B25EEDD9F97C}"/>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8" name="Rectángulo 27">
              <a:extLst>
                <a:ext uri="{FF2B5EF4-FFF2-40B4-BE49-F238E27FC236}">
                  <a16:creationId xmlns:a16="http://schemas.microsoft.com/office/drawing/2014/main" id="{479DF483-5DF6-3D3B-E09B-F4DF371A8EB0}"/>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9" name="Elipse 28">
              <a:extLst>
                <a:ext uri="{FF2B5EF4-FFF2-40B4-BE49-F238E27FC236}">
                  <a16:creationId xmlns:a16="http://schemas.microsoft.com/office/drawing/2014/main" id="{90054D9A-5830-30C2-E771-326ABB2A17C2}"/>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227C22C4-6251-4F2A-F030-5136E7989067}"/>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Elipse 30">
              <a:extLst>
                <a:ext uri="{FF2B5EF4-FFF2-40B4-BE49-F238E27FC236}">
                  <a16:creationId xmlns:a16="http://schemas.microsoft.com/office/drawing/2014/main" id="{589094FB-878D-B980-6403-6CBE7C76BAB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5" name="Imagen 37" descr="Imagen que contiene Gráfico circular&#10;&#10;Descripción generada automáticamente">
            <a:extLst>
              <a:ext uri="{FF2B5EF4-FFF2-40B4-BE49-F238E27FC236}">
                <a16:creationId xmlns:a16="http://schemas.microsoft.com/office/drawing/2014/main" id="{C85CFE5C-B4D2-8B63-EDA8-167E08B98D14}"/>
              </a:ext>
            </a:extLst>
          </p:cNvPr>
          <p:cNvPicPr>
            <a:picLocks noChangeAspect="1"/>
          </p:cNvPicPr>
          <p:nvPr/>
        </p:nvPicPr>
        <p:blipFill rotWithShape="1">
          <a:blip r:embed="rId6">
            <a:extLst>
              <a:ext uri="{28A0092B-C50C-407E-A947-70E740481C1C}">
                <a14:useLocalDpi xmlns:a14="http://schemas.microsoft.com/office/drawing/2010/main" val="0"/>
              </a:ext>
            </a:extLst>
          </a:blip>
          <a:srcRect l="7850" t="14258" r="3883" b="15917"/>
          <a:stretch/>
        </p:blipFill>
        <p:spPr>
          <a:xfrm rot="16320420">
            <a:off x="-1158840" y="3026498"/>
            <a:ext cx="2253663" cy="1002803"/>
          </a:xfrm>
          <a:prstGeom prst="rect">
            <a:avLst/>
          </a:prstGeom>
        </p:spPr>
      </p:pic>
      <p:sp>
        <p:nvSpPr>
          <p:cNvPr id="7" name="Title 6">
            <a:extLst>
              <a:ext uri="{FF2B5EF4-FFF2-40B4-BE49-F238E27FC236}">
                <a16:creationId xmlns:a16="http://schemas.microsoft.com/office/drawing/2014/main" id="{6CC7EDB4-0333-ACB5-F006-A57C9EA5C5AF}"/>
              </a:ext>
            </a:extLst>
          </p:cNvPr>
          <p:cNvSpPr>
            <a:spLocks noGrp="1"/>
          </p:cNvSpPr>
          <p:nvPr>
            <p:ph type="ctrTitle"/>
          </p:nvPr>
        </p:nvSpPr>
        <p:spPr>
          <a:xfrm>
            <a:off x="1874553" y="1805192"/>
            <a:ext cx="5285010" cy="1158014"/>
          </a:xfrm>
        </p:spPr>
        <p:txBody>
          <a:bodyPr/>
          <a:lstStyle/>
          <a:p>
            <a:r>
              <a:rPr lang="en-IN" sz="6000" u="sng" dirty="0"/>
              <a:t>Thank You!</a:t>
            </a:r>
          </a:p>
        </p:txBody>
      </p:sp>
      <p:pic>
        <p:nvPicPr>
          <p:cNvPr id="19" name="Imagen 18" descr="Forma&#10;&#10;Descripción generada automáticamente">
            <a:extLst>
              <a:ext uri="{FF2B5EF4-FFF2-40B4-BE49-F238E27FC236}">
                <a16:creationId xmlns:a16="http://schemas.microsoft.com/office/drawing/2014/main" id="{7C535F28-2F5A-D36A-EAD1-28B3696AF1F2}"/>
              </a:ext>
            </a:extLst>
          </p:cNvPr>
          <p:cNvPicPr>
            <a:picLocks noChangeAspect="1"/>
          </p:cNvPicPr>
          <p:nvPr/>
        </p:nvPicPr>
        <p:blipFill rotWithShape="1">
          <a:blip r:embed="rId5">
            <a:extLst>
              <a:ext uri="{28A0092B-C50C-407E-A947-70E740481C1C}">
                <a14:useLocalDpi xmlns:a14="http://schemas.microsoft.com/office/drawing/2010/main" val="0"/>
              </a:ext>
            </a:extLst>
          </a:blip>
          <a:srcRect l="6337" t="11190" r="6996" b="12346"/>
          <a:stretch/>
        </p:blipFill>
        <p:spPr>
          <a:xfrm>
            <a:off x="8385853" y="3705859"/>
            <a:ext cx="2286955" cy="1134961"/>
          </a:xfrm>
          <a:prstGeom prst="rect">
            <a:avLst/>
          </a:prstGeom>
        </p:spPr>
      </p:pic>
    </p:spTree>
    <p:extLst>
      <p:ext uri="{BB962C8B-B14F-4D97-AF65-F5344CB8AC3E}">
        <p14:creationId xmlns:p14="http://schemas.microsoft.com/office/powerpoint/2010/main" val="31357415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decel="4000" autoRev="1" fill="hold" nodeType="withEffect">
                                      <p:stCondLst>
                                        <p:cond delay="100"/>
                                      </p:stCondLst>
                                      <p:childTnLst>
                                        <p:animMotion origin="layout" path="M -1.66667E-6 -1.23457E-7 L 0.00538 -0.01049 " pathEditMode="relative" rAng="0" ptsTypes="AA">
                                          <p:cBhvr>
                                            <p:cTn id="6" dur="4500" fill="hold"/>
                                            <p:tgtEl>
                                              <p:spTgt spid="20"/>
                                            </p:tgtEl>
                                            <p:attrNameLst>
                                              <p:attrName>ppt_x</p:attrName>
                                              <p:attrName>ppt_y</p:attrName>
                                            </p:attrNameLst>
                                          </p:cBhvr>
                                          <p:rCtr x="260" y="-525"/>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3500" fill="hold"/>
                                            <p:tgtEl>
                                              <p:spTgt spid="20"/>
                                            </p:tgtEl>
                                            <p:attrNameLst>
                                              <p:attrName>r</p:attrName>
                                            </p:attrNameLst>
                                          </p:cBhvr>
                                        </p:animRot>
                                      </p:childTnLst>
                                    </p:cTn>
                                  </p:par>
                                  <p:par>
                                    <p:cTn id="9" presetID="42" presetClass="path" presetSubtype="0" repeatCount="indefinite" accel="3636" autoRev="1" fill="hold" nodeType="withEffect" p14:presetBounceEnd="5091">
                                      <p:stCondLst>
                                        <p:cond delay="100"/>
                                      </p:stCondLst>
                                      <p:childTnLst>
                                        <p:animMotion origin="layout" path="M 2.77778E-6 -3.58025E-6 L 0.01597 -0.01759 " pathEditMode="relative" rAng="0" ptsTypes="AA" p14:bounceEnd="5091">
                                          <p:cBhvr>
                                            <p:cTn id="10" dur="6750" fill="hold"/>
                                            <p:tgtEl>
                                              <p:spTgt spid="17"/>
                                            </p:tgtEl>
                                            <p:attrNameLst>
                                              <p:attrName>ppt_x</p:attrName>
                                              <p:attrName>ppt_y</p:attrName>
                                            </p:attrNameLst>
                                          </p:cBhvr>
                                          <p:rCtr x="799" y="-895"/>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17"/>
                                            </p:tgtEl>
                                            <p:attrNameLst>
                                              <p:attrName>r</p:attrName>
                                            </p:attrNameLst>
                                          </p:cBhvr>
                                        </p:animRot>
                                      </p:childTnLst>
                                    </p:cTn>
                                  </p:par>
                                  <p:par>
                                    <p:cTn id="13" presetID="42" presetClass="path" presetSubtype="0" repeatCount="indefinite" accel="3636" autoRev="1" fill="hold" nodeType="withEffect" p14:presetBounceEnd="5091">
                                      <p:stCondLst>
                                        <p:cond delay="100"/>
                                      </p:stCondLst>
                                      <p:childTnLst>
                                        <p:animMotion origin="layout" path="M -0.01545 0.01203 L -1.38889E-6 4.81481E-6 " pathEditMode="relative" rAng="0" ptsTypes="AA" p14:bounceEnd="5091">
                                          <p:cBhvr>
                                            <p:cTn id="14" dur="3250" fill="hold"/>
                                            <p:tgtEl>
                                              <p:spTgt spid="22"/>
                                            </p:tgtEl>
                                            <p:attrNameLst>
                                              <p:attrName>ppt_x</p:attrName>
                                              <p:attrName>ppt_y</p:attrName>
                                            </p:attrNameLst>
                                          </p:cBhvr>
                                          <p:rCtr x="764" y="-617"/>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8250" fill="hold"/>
                                            <p:tgtEl>
                                              <p:spTgt spid="22"/>
                                            </p:tgtEl>
                                            <p:attrNameLst>
                                              <p:attrName>r</p:attrName>
                                            </p:attrNameLst>
                                          </p:cBhvr>
                                        </p:animRot>
                                      </p:childTnLst>
                                    </p:cTn>
                                  </p:par>
                                  <p:par>
                                    <p:cTn id="1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18" dur="4750" fill="hold"/>
                                            <p:tgtEl>
                                              <p:spTgt spid="25"/>
                                            </p:tgtEl>
                                            <p:attrNameLst>
                                              <p:attrName>ppt_x</p:attrName>
                                              <p:attrName>ppt_y</p:attrName>
                                            </p:attrNameLst>
                                          </p:cBhvr>
                                          <p:rCtr x="-3490" y="0"/>
                                        </p:animMotion>
                                      </p:childTnLst>
                                    </p:cTn>
                                  </p:par>
                                  <p:par>
                                    <p:cTn id="19" presetID="35" presetClass="path" presetSubtype="0" repeatCount="indefinite" accel="29000" decel="26000" autoRev="1" fill="hold" nodeType="withEffect">
                                      <p:stCondLst>
                                        <p:cond delay="0"/>
                                      </p:stCondLst>
                                      <p:childTnLst>
                                        <p:animMotion origin="layout" path="M 3.61111E-6 3.20988E-6 L 0.07135 0.00061 " pathEditMode="relative" rAng="0" ptsTypes="AA">
                                          <p:cBhvr>
                                            <p:cTn id="20" dur="7250" fill="hold"/>
                                            <p:tgtEl>
                                              <p:spTgt spid="19"/>
                                            </p:tgtEl>
                                            <p:attrNameLst>
                                              <p:attrName>ppt_x</p:attrName>
                                              <p:attrName>ppt_y</p:attrName>
                                            </p:attrNameLst>
                                          </p:cBhvr>
                                          <p:rCtr x="3559" y="31"/>
                                        </p:animMotion>
                                      </p:childTnLst>
                                    </p:cTn>
                                  </p:par>
                                  <p:par>
                                    <p:cTn id="21" presetID="6" presetClass="emph" presetSubtype="0" repeatCount="indefinite" autoRev="1" fill="hold" nodeType="withEffect" p14:presetBounceEnd="22000">
                                      <p:stCondLst>
                                        <p:cond delay="0"/>
                                      </p:stCondLst>
                                      <p:childTnLst>
                                        <p:animScale p14:bounceEnd="22000">
                                          <p:cBhvr>
                                            <p:cTn id="22" dur="6000" fill="hold"/>
                                            <p:tgtEl>
                                              <p:spTgt spid="26"/>
                                            </p:tgtEl>
                                          </p:cBhvr>
                                          <p:by x="105000" y="105000"/>
                                        </p:animScale>
                                      </p:childTnLst>
                                    </p:cTn>
                                  </p:par>
                                  <p:par>
                                    <p:cTn id="23" presetID="8" presetClass="emph" presetSubtype="0" repeatCount="indefinite" accel="8000" decel="9000" autoRev="1" fill="hold" nodeType="withEffect">
                                      <p:stCondLst>
                                        <p:cond delay="0"/>
                                      </p:stCondLst>
                                      <p:childTnLst>
                                        <p:animRot by="600000">
                                          <p:cBhvr>
                                            <p:cTn id="24" dur="4000" fill="hold"/>
                                            <p:tgtEl>
                                              <p:spTgt spid="5"/>
                                            </p:tgtEl>
                                            <p:attrNameLst>
                                              <p:attrName>r</p:attrName>
                                            </p:attrNameLst>
                                          </p:cBhvr>
                                        </p:animRot>
                                      </p:childTnLst>
                                    </p:cTn>
                                  </p:par>
                                  <p:par>
                                    <p:cTn id="25" presetID="42" presetClass="path" presetSubtype="0" repeatCount="indefinite" accel="8000" decel="9000" autoRev="1" fill="hold" nodeType="withEffect">
                                      <p:stCondLst>
                                        <p:cond delay="0"/>
                                      </p:stCondLst>
                                      <p:childTnLst>
                                        <p:animMotion origin="layout" path="M 2.22222E-6 -0.00185 L 2.22222E-6 0.03766 " pathEditMode="relative" rAng="0" ptsTypes="AA">
                                          <p:cBhvr>
                                            <p:cTn id="26" dur="4000" fill="hold"/>
                                            <p:tgtEl>
                                              <p:spTgt spid="5"/>
                                            </p:tgtEl>
                                            <p:attrNameLst>
                                              <p:attrName>ppt_x</p:attrName>
                                              <p:attrName>ppt_y</p:attrName>
                                            </p:attrNameLst>
                                          </p:cBhvr>
                                          <p:rCtr x="0" y="1975"/>
                                        </p:animMotion>
                                      </p:childTnLst>
                                    </p:cTn>
                                  </p:par>
                                  <p:par>
                                    <p:cTn id="27" presetID="42" presetClass="path" presetSubtype="0" repeatCount="indefinite" accel="9000" decel="8000" autoRev="1" fill="hold" nodeType="withEffect">
                                      <p:stCondLst>
                                        <p:cond delay="100"/>
                                      </p:stCondLst>
                                      <p:childTnLst>
                                        <p:animMotion origin="layout" path="M 0.02378 0.0179 L 0.00191 0.05155 " pathEditMode="relative" rAng="0" ptsTypes="AA">
                                          <p:cBhvr>
                                            <p:cTn id="28" dur="4250" fill="hold"/>
                                            <p:tgtEl>
                                              <p:spTgt spid="6"/>
                                            </p:tgtEl>
                                            <p:attrNameLst>
                                              <p:attrName>ppt_x</p:attrName>
                                              <p:attrName>ppt_y</p:attrName>
                                            </p:attrNameLst>
                                          </p:cBhvr>
                                          <p:rCtr x="-1094" y="1667"/>
                                        </p:animMotion>
                                      </p:childTnLst>
                                    </p:cTn>
                                  </p:par>
                                  <p:par>
                                    <p:cTn id="29" presetID="8" presetClass="emph" presetSubtype="0" repeatCount="indefinite" accel="2500" autoRev="1" fill="hold" nodeType="withEffect" p14:presetBounceEnd="3500">
                                      <p:stCondLst>
                                        <p:cond delay="0"/>
                                      </p:stCondLst>
                                      <p:childTnLst>
                                        <p:animRot by="300000" p14:bounceEnd="3500">
                                          <p:cBhvr>
                                            <p:cTn id="30" dur="675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decel="4000" autoRev="1" fill="hold" nodeType="withEffect">
                                      <p:stCondLst>
                                        <p:cond delay="100"/>
                                      </p:stCondLst>
                                      <p:childTnLst>
                                        <p:animMotion origin="layout" path="M -1.66667E-6 -1.23457E-7 L 0.00538 -0.01049 " pathEditMode="relative" rAng="0" ptsTypes="AA">
                                          <p:cBhvr>
                                            <p:cTn id="6" dur="4500" fill="hold"/>
                                            <p:tgtEl>
                                              <p:spTgt spid="20"/>
                                            </p:tgtEl>
                                            <p:attrNameLst>
                                              <p:attrName>ppt_x</p:attrName>
                                              <p:attrName>ppt_y</p:attrName>
                                            </p:attrNameLst>
                                          </p:cBhvr>
                                          <p:rCtr x="260" y="-525"/>
                                        </p:animMotion>
                                      </p:childTnLst>
                                    </p:cTn>
                                  </p:par>
                                  <p:par>
                                    <p:cTn id="7" presetID="8" presetClass="emph" presetSubtype="0" repeatCount="indefinite" accel="2500" autoRev="1" fill="hold" nodeType="withEffect">
                                      <p:stCondLst>
                                        <p:cond delay="0"/>
                                      </p:stCondLst>
                                      <p:childTnLst>
                                        <p:animRot by="300000">
                                          <p:cBhvr>
                                            <p:cTn id="8" dur="3500" fill="hold"/>
                                            <p:tgtEl>
                                              <p:spTgt spid="20"/>
                                            </p:tgtEl>
                                            <p:attrNameLst>
                                              <p:attrName>r</p:attrName>
                                            </p:attrNameLst>
                                          </p:cBhvr>
                                        </p:animRot>
                                      </p:childTnLst>
                                    </p:cTn>
                                  </p:par>
                                  <p:par>
                                    <p:cTn id="9" presetID="42" presetClass="path" presetSubtype="0" repeatCount="indefinite" accel="3636" autoRev="1" fill="hold" nodeType="withEffect">
                                      <p:stCondLst>
                                        <p:cond delay="100"/>
                                      </p:stCondLst>
                                      <p:childTnLst>
                                        <p:animMotion origin="layout" path="M 2.77778E-6 -3.58025E-6 L 0.01597 -0.01759 " pathEditMode="relative" rAng="0" ptsTypes="AA">
                                          <p:cBhvr>
                                            <p:cTn id="10" dur="6750" fill="hold"/>
                                            <p:tgtEl>
                                              <p:spTgt spid="17"/>
                                            </p:tgtEl>
                                            <p:attrNameLst>
                                              <p:attrName>ppt_x</p:attrName>
                                              <p:attrName>ppt_y</p:attrName>
                                            </p:attrNameLst>
                                          </p:cBhvr>
                                          <p:rCtr x="799" y="-895"/>
                                        </p:animMotion>
                                      </p:childTnLst>
                                    </p:cTn>
                                  </p:par>
                                  <p:par>
                                    <p:cTn id="11" presetID="8" presetClass="emph" presetSubtype="0" repeatCount="indefinite" accel="2500" autoRev="1" fill="hold" nodeType="withEffect">
                                      <p:stCondLst>
                                        <p:cond delay="0"/>
                                      </p:stCondLst>
                                      <p:childTnLst>
                                        <p:animRot by="300000">
                                          <p:cBhvr>
                                            <p:cTn id="12" dur="3500" fill="hold"/>
                                            <p:tgtEl>
                                              <p:spTgt spid="17"/>
                                            </p:tgtEl>
                                            <p:attrNameLst>
                                              <p:attrName>r</p:attrName>
                                            </p:attrNameLst>
                                          </p:cBhvr>
                                        </p:animRot>
                                      </p:childTnLst>
                                    </p:cTn>
                                  </p:par>
                                  <p:par>
                                    <p:cTn id="13" presetID="42" presetClass="path" presetSubtype="0" repeatCount="indefinite" accel="3636" autoRev="1" fill="hold" nodeType="withEffect">
                                      <p:stCondLst>
                                        <p:cond delay="100"/>
                                      </p:stCondLst>
                                      <p:childTnLst>
                                        <p:animMotion origin="layout" path="M -0.01545 0.01203 L -1.38889E-6 4.81481E-6 " pathEditMode="relative" rAng="0" ptsTypes="AA">
                                          <p:cBhvr>
                                            <p:cTn id="14" dur="3250" fill="hold"/>
                                            <p:tgtEl>
                                              <p:spTgt spid="22"/>
                                            </p:tgtEl>
                                            <p:attrNameLst>
                                              <p:attrName>ppt_x</p:attrName>
                                              <p:attrName>ppt_y</p:attrName>
                                            </p:attrNameLst>
                                          </p:cBhvr>
                                          <p:rCtr x="764" y="-617"/>
                                        </p:animMotion>
                                      </p:childTnLst>
                                    </p:cTn>
                                  </p:par>
                                  <p:par>
                                    <p:cTn id="15" presetID="8" presetClass="emph" presetSubtype="0" repeatCount="indefinite" accel="2500" autoRev="1" fill="hold" nodeType="withEffect">
                                      <p:stCondLst>
                                        <p:cond delay="0"/>
                                      </p:stCondLst>
                                      <p:childTnLst>
                                        <p:animRot by="300000">
                                          <p:cBhvr>
                                            <p:cTn id="16" dur="8250" fill="hold"/>
                                            <p:tgtEl>
                                              <p:spTgt spid="22"/>
                                            </p:tgtEl>
                                            <p:attrNameLst>
                                              <p:attrName>r</p:attrName>
                                            </p:attrNameLst>
                                          </p:cBhvr>
                                        </p:animRot>
                                      </p:childTnLst>
                                    </p:cTn>
                                  </p:par>
                                  <p:par>
                                    <p:cTn id="1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18" dur="4750" fill="hold"/>
                                            <p:tgtEl>
                                              <p:spTgt spid="25"/>
                                            </p:tgtEl>
                                            <p:attrNameLst>
                                              <p:attrName>ppt_x</p:attrName>
                                              <p:attrName>ppt_y</p:attrName>
                                            </p:attrNameLst>
                                          </p:cBhvr>
                                          <p:rCtr x="-3490" y="0"/>
                                        </p:animMotion>
                                      </p:childTnLst>
                                    </p:cTn>
                                  </p:par>
                                  <p:par>
                                    <p:cTn id="19" presetID="35" presetClass="path" presetSubtype="0" repeatCount="indefinite" accel="29000" decel="26000" autoRev="1" fill="hold" nodeType="withEffect">
                                      <p:stCondLst>
                                        <p:cond delay="0"/>
                                      </p:stCondLst>
                                      <p:childTnLst>
                                        <p:animMotion origin="layout" path="M 3.61111E-6 3.20988E-6 L 0.07135 0.00061 " pathEditMode="relative" rAng="0" ptsTypes="AA">
                                          <p:cBhvr>
                                            <p:cTn id="20" dur="7250" fill="hold"/>
                                            <p:tgtEl>
                                              <p:spTgt spid="19"/>
                                            </p:tgtEl>
                                            <p:attrNameLst>
                                              <p:attrName>ppt_x</p:attrName>
                                              <p:attrName>ppt_y</p:attrName>
                                            </p:attrNameLst>
                                          </p:cBhvr>
                                          <p:rCtr x="3559" y="31"/>
                                        </p:animMotion>
                                      </p:childTnLst>
                                    </p:cTn>
                                  </p:par>
                                  <p:par>
                                    <p:cTn id="21" presetID="6" presetClass="emph" presetSubtype="0" repeatCount="indefinite" autoRev="1" fill="hold" nodeType="withEffect">
                                      <p:stCondLst>
                                        <p:cond delay="0"/>
                                      </p:stCondLst>
                                      <p:childTnLst>
                                        <p:animScale>
                                          <p:cBhvr>
                                            <p:cTn id="22" dur="6000" fill="hold"/>
                                            <p:tgtEl>
                                              <p:spTgt spid="26"/>
                                            </p:tgtEl>
                                          </p:cBhvr>
                                          <p:by x="105000" y="105000"/>
                                        </p:animScale>
                                      </p:childTnLst>
                                    </p:cTn>
                                  </p:par>
                                  <p:par>
                                    <p:cTn id="23" presetID="8" presetClass="emph" presetSubtype="0" repeatCount="indefinite" accel="8000" decel="9000" autoRev="1" fill="hold" nodeType="withEffect">
                                      <p:stCondLst>
                                        <p:cond delay="0"/>
                                      </p:stCondLst>
                                      <p:childTnLst>
                                        <p:animRot by="600000">
                                          <p:cBhvr>
                                            <p:cTn id="24" dur="4000" fill="hold"/>
                                            <p:tgtEl>
                                              <p:spTgt spid="5"/>
                                            </p:tgtEl>
                                            <p:attrNameLst>
                                              <p:attrName>r</p:attrName>
                                            </p:attrNameLst>
                                          </p:cBhvr>
                                        </p:animRot>
                                      </p:childTnLst>
                                    </p:cTn>
                                  </p:par>
                                  <p:par>
                                    <p:cTn id="25" presetID="42" presetClass="path" presetSubtype="0" repeatCount="indefinite" accel="8000" decel="9000" autoRev="1" fill="hold" nodeType="withEffect">
                                      <p:stCondLst>
                                        <p:cond delay="0"/>
                                      </p:stCondLst>
                                      <p:childTnLst>
                                        <p:animMotion origin="layout" path="M 2.22222E-6 -0.00185 L 2.22222E-6 0.03766 " pathEditMode="relative" rAng="0" ptsTypes="AA">
                                          <p:cBhvr>
                                            <p:cTn id="26" dur="4000" fill="hold"/>
                                            <p:tgtEl>
                                              <p:spTgt spid="5"/>
                                            </p:tgtEl>
                                            <p:attrNameLst>
                                              <p:attrName>ppt_x</p:attrName>
                                              <p:attrName>ppt_y</p:attrName>
                                            </p:attrNameLst>
                                          </p:cBhvr>
                                          <p:rCtr x="0" y="1975"/>
                                        </p:animMotion>
                                      </p:childTnLst>
                                    </p:cTn>
                                  </p:par>
                                  <p:par>
                                    <p:cTn id="27" presetID="42" presetClass="path" presetSubtype="0" repeatCount="indefinite" accel="9000" decel="8000" autoRev="1" fill="hold" nodeType="withEffect">
                                      <p:stCondLst>
                                        <p:cond delay="100"/>
                                      </p:stCondLst>
                                      <p:childTnLst>
                                        <p:animMotion origin="layout" path="M 0.02378 0.0179 L 0.00191 0.05155 " pathEditMode="relative" rAng="0" ptsTypes="AA">
                                          <p:cBhvr>
                                            <p:cTn id="28" dur="4250" fill="hold"/>
                                            <p:tgtEl>
                                              <p:spTgt spid="6"/>
                                            </p:tgtEl>
                                            <p:attrNameLst>
                                              <p:attrName>ppt_x</p:attrName>
                                              <p:attrName>ppt_y</p:attrName>
                                            </p:attrNameLst>
                                          </p:cBhvr>
                                          <p:rCtr x="-1094" y="1667"/>
                                        </p:animMotion>
                                      </p:childTnLst>
                                    </p:cTn>
                                  </p:par>
                                  <p:par>
                                    <p:cTn id="29" presetID="8" presetClass="emph" presetSubtype="0" repeatCount="indefinite" accel="2500" autoRev="1" fill="hold" nodeType="withEffect">
                                      <p:stCondLst>
                                        <p:cond delay="0"/>
                                      </p:stCondLst>
                                      <p:childTnLst>
                                        <p:animRot by="300000">
                                          <p:cBhvr>
                                            <p:cTn id="30" dur="675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4AD8DF-7D23-45C7-BCC3-90B63A7C0FBC}"/>
              </a:ext>
            </a:extLst>
          </p:cNvPr>
          <p:cNvSpPr>
            <a:spLocks noGrp="1"/>
          </p:cNvSpPr>
          <p:nvPr>
            <p:ph type="ctrTitle"/>
          </p:nvPr>
        </p:nvSpPr>
        <p:spPr>
          <a:xfrm>
            <a:off x="1041253" y="261840"/>
            <a:ext cx="6890198" cy="701188"/>
          </a:xfrm>
        </p:spPr>
        <p:txBody>
          <a:bodyPr>
            <a:noAutofit/>
          </a:bodyPr>
          <a:lstStyle/>
          <a:p>
            <a:r>
              <a:rPr lang="en-US" u="sng" dirty="0"/>
              <a:t>ABSTRACT</a:t>
            </a:r>
            <a:br>
              <a:rPr lang="en-US" dirty="0"/>
            </a:br>
            <a:endParaRPr lang="en-US" dirty="0"/>
          </a:p>
        </p:txBody>
      </p:sp>
      <p:grpSp>
        <p:nvGrpSpPr>
          <p:cNvPr id="15" name="Grupo 14">
            <a:extLst>
              <a:ext uri="{FF2B5EF4-FFF2-40B4-BE49-F238E27FC236}">
                <a16:creationId xmlns:a16="http://schemas.microsoft.com/office/drawing/2014/main" id="{4F035AD5-85F8-884B-6B0E-E6B87D66897D}"/>
              </a:ext>
            </a:extLst>
          </p:cNvPr>
          <p:cNvGrpSpPr/>
          <p:nvPr/>
        </p:nvGrpSpPr>
        <p:grpSpPr>
          <a:xfrm>
            <a:off x="534432" y="918216"/>
            <a:ext cx="7930332" cy="779096"/>
            <a:chOff x="400539" y="905062"/>
            <a:chExt cx="8198117" cy="805404"/>
          </a:xfrm>
        </p:grpSpPr>
        <p:sp>
          <p:nvSpPr>
            <p:cNvPr id="2" name="Rectángulo 1">
              <a:extLst>
                <a:ext uri="{FF2B5EF4-FFF2-40B4-BE49-F238E27FC236}">
                  <a16:creationId xmlns:a16="http://schemas.microsoft.com/office/drawing/2014/main" id="{5B77E4B7-0F24-AC14-5CE2-67CF0CC9FA63}"/>
                </a:ext>
              </a:extLst>
            </p:cNvPr>
            <p:cNvSpPr/>
            <p:nvPr/>
          </p:nvSpPr>
          <p:spPr>
            <a:xfrm>
              <a:off x="730437" y="1624888"/>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Elipse 7">
              <a:extLst>
                <a:ext uri="{FF2B5EF4-FFF2-40B4-BE49-F238E27FC236}">
                  <a16:creationId xmlns:a16="http://schemas.microsoft.com/office/drawing/2014/main" id="{C64B76C5-D4BF-899A-4C94-8BDF2E1487B6}"/>
                </a:ext>
              </a:extLst>
            </p:cNvPr>
            <p:cNvSpPr/>
            <p:nvPr/>
          </p:nvSpPr>
          <p:spPr>
            <a:xfrm>
              <a:off x="400539" y="1082027"/>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lipse 8">
              <a:extLst>
                <a:ext uri="{FF2B5EF4-FFF2-40B4-BE49-F238E27FC236}">
                  <a16:creationId xmlns:a16="http://schemas.microsoft.com/office/drawing/2014/main" id="{0F86804F-3376-8490-AD49-33AE12D7D417}"/>
                </a:ext>
              </a:extLst>
            </p:cNvPr>
            <p:cNvSpPr/>
            <p:nvPr/>
          </p:nvSpPr>
          <p:spPr>
            <a:xfrm>
              <a:off x="8047335" y="905062"/>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Elipse 10">
              <a:extLst>
                <a:ext uri="{FF2B5EF4-FFF2-40B4-BE49-F238E27FC236}">
                  <a16:creationId xmlns:a16="http://schemas.microsoft.com/office/drawing/2014/main" id="{8C5A5FE4-ED7E-0EEC-4114-41C560842EA9}"/>
                </a:ext>
              </a:extLst>
            </p:cNvPr>
            <p:cNvSpPr/>
            <p:nvPr/>
          </p:nvSpPr>
          <p:spPr>
            <a:xfrm>
              <a:off x="8446256" y="131472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Elipse 12">
              <a:extLst>
                <a:ext uri="{FF2B5EF4-FFF2-40B4-BE49-F238E27FC236}">
                  <a16:creationId xmlns:a16="http://schemas.microsoft.com/office/drawing/2014/main" id="{6B84C2C2-AAFF-58FA-C5CB-7EC8EA793ADC}"/>
                </a:ext>
              </a:extLst>
            </p:cNvPr>
            <p:cNvSpPr/>
            <p:nvPr/>
          </p:nvSpPr>
          <p:spPr>
            <a:xfrm>
              <a:off x="1302787" y="911824"/>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 Placeholder 9">
            <a:extLst>
              <a:ext uri="{FF2B5EF4-FFF2-40B4-BE49-F238E27FC236}">
                <a16:creationId xmlns:a16="http://schemas.microsoft.com/office/drawing/2014/main" id="{12E59500-813B-6814-E6EB-1BAEE455DAB5}"/>
              </a:ext>
            </a:extLst>
          </p:cNvPr>
          <p:cNvSpPr>
            <a:spLocks noGrp="1"/>
          </p:cNvSpPr>
          <p:nvPr>
            <p:ph type="body" idx="26"/>
          </p:nvPr>
        </p:nvSpPr>
        <p:spPr>
          <a:xfrm>
            <a:off x="149901" y="890850"/>
            <a:ext cx="8392211" cy="3551027"/>
          </a:xfrm>
        </p:spPr>
        <p:txBody>
          <a:bodyPr/>
          <a:lstStyle/>
          <a:p>
            <a:r>
              <a:rPr lang="en-US" dirty="0"/>
              <a:t> </a:t>
            </a:r>
          </a:p>
          <a:p>
            <a:r>
              <a:rPr lang="en-US" sz="2000" dirty="0"/>
              <a:t>In today's digital age, banking systems have become an indispensable part of our lives. These systems provide a secure and convenient way to manage our finances, making them essential for both individuals and businesses. This project aims to develop a simple banking system using Python, SQLite3, and </a:t>
            </a:r>
            <a:r>
              <a:rPr lang="en-US" sz="2000" dirty="0" err="1"/>
              <a:t>Tkinter</a:t>
            </a:r>
            <a:r>
              <a:rPr lang="en-US" sz="2000" dirty="0"/>
              <a:t>. The system will allow users to create accounts, deposit and withdraw money, and check their balance. The system will be designed with a user-friendly graphical interface (GUI) using </a:t>
            </a:r>
            <a:r>
              <a:rPr lang="en-US" sz="2000" dirty="0" err="1"/>
              <a:t>Tkinter</a:t>
            </a:r>
            <a:r>
              <a:rPr lang="en-US" sz="2000" dirty="0"/>
              <a:t>, making it easy to use for people of all ages and technical abilities.</a:t>
            </a:r>
          </a:p>
          <a:p>
            <a:br>
              <a:rPr lang="en-US" dirty="0"/>
            </a:br>
            <a:endParaRPr lang="en-US" sz="1800" dirty="0"/>
          </a:p>
        </p:txBody>
      </p:sp>
    </p:spTree>
    <p:extLst>
      <p:ext uri="{BB962C8B-B14F-4D97-AF65-F5344CB8AC3E}">
        <p14:creationId xmlns:p14="http://schemas.microsoft.com/office/powerpoint/2010/main" val="38081337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5"/>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5"/>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44466" y="1424574"/>
            <a:ext cx="8051575" cy="3252621"/>
          </a:xfrm>
        </p:spPr>
        <p:txBody>
          <a:bodyPr/>
          <a:lstStyle/>
          <a:p>
            <a:r>
              <a:rPr lang="en-US" sz="2000" dirty="0"/>
              <a:t>Banking systems play a crucial role in modern society, facilitating financial transactions and managing money. However, complex banking systems can be difficult to use for individuals with limited technical expertise. This project aims to develop a simplified banking system that is easy to understand and operate, catering to a wider audience.</a:t>
            </a:r>
          </a:p>
          <a:p>
            <a:r>
              <a:rPr lang="en-US" sz="2000" dirty="0"/>
              <a:t>The primary objective of this project is to create a functional banking system that offers essential banking services, including account creation, deposits, withdrawals, and balance inquiries. The system should be user-friendly and accessible to individuals with varying levels of technical knowledge</a:t>
            </a:r>
            <a:r>
              <a:rPr lang="en-US" sz="1600" dirty="0"/>
              <a:t>.</a:t>
            </a:r>
          </a:p>
          <a:p>
            <a:endParaRPr lang="en-US" sz="1600" dirty="0"/>
          </a:p>
          <a:p>
            <a:endParaRPr lang="en-US" dirty="0"/>
          </a:p>
        </p:txBody>
      </p:sp>
      <p:sp>
        <p:nvSpPr>
          <p:cNvPr id="3" name="Title 2"/>
          <p:cNvSpPr>
            <a:spLocks noGrp="1"/>
          </p:cNvSpPr>
          <p:nvPr>
            <p:ph type="ctrTitle"/>
          </p:nvPr>
        </p:nvSpPr>
        <p:spPr/>
        <p:txBody>
          <a:bodyPr/>
          <a:lstStyle/>
          <a:p>
            <a:pPr lvl="0"/>
            <a:r>
              <a:rPr lang="en-US" sz="4000" u="sng" dirty="0"/>
              <a:t>INTRODUCTION</a:t>
            </a:r>
            <a:br>
              <a:rPr lang="en-US" dirty="0"/>
            </a:br>
            <a:endParaRPr lang="en-US" dirty="0"/>
          </a:p>
        </p:txBody>
      </p:sp>
    </p:spTree>
    <p:extLst>
      <p:ext uri="{BB962C8B-B14F-4D97-AF65-F5344CB8AC3E}">
        <p14:creationId xmlns:p14="http://schemas.microsoft.com/office/powerpoint/2010/main" val="2587677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4AD8DF-7D23-45C7-BCC3-90B63A7C0FBC}"/>
              </a:ext>
            </a:extLst>
          </p:cNvPr>
          <p:cNvSpPr>
            <a:spLocks noGrp="1"/>
          </p:cNvSpPr>
          <p:nvPr>
            <p:ph type="ctrTitle"/>
          </p:nvPr>
        </p:nvSpPr>
        <p:spPr>
          <a:xfrm>
            <a:off x="1126900" y="297216"/>
            <a:ext cx="7337863" cy="701188"/>
          </a:xfrm>
        </p:spPr>
        <p:txBody>
          <a:bodyPr>
            <a:noAutofit/>
          </a:bodyPr>
          <a:lstStyle/>
          <a:p>
            <a:r>
              <a:rPr lang="en-US" u="sng" dirty="0"/>
              <a:t>Problem Statement</a:t>
            </a:r>
            <a:br>
              <a:rPr lang="en-US" dirty="0"/>
            </a:br>
            <a:endParaRPr lang="en-US" dirty="0"/>
          </a:p>
        </p:txBody>
      </p:sp>
      <p:grpSp>
        <p:nvGrpSpPr>
          <p:cNvPr id="15" name="Grupo 14">
            <a:extLst>
              <a:ext uri="{FF2B5EF4-FFF2-40B4-BE49-F238E27FC236}">
                <a16:creationId xmlns:a16="http://schemas.microsoft.com/office/drawing/2014/main" id="{4F035AD5-85F8-884B-6B0E-E6B87D66897D}"/>
              </a:ext>
            </a:extLst>
          </p:cNvPr>
          <p:cNvGrpSpPr/>
          <p:nvPr/>
        </p:nvGrpSpPr>
        <p:grpSpPr>
          <a:xfrm>
            <a:off x="534432" y="918216"/>
            <a:ext cx="7930332" cy="779096"/>
            <a:chOff x="400539" y="905062"/>
            <a:chExt cx="8198117" cy="805404"/>
          </a:xfrm>
        </p:grpSpPr>
        <p:sp>
          <p:nvSpPr>
            <p:cNvPr id="2" name="Rectángulo 1">
              <a:extLst>
                <a:ext uri="{FF2B5EF4-FFF2-40B4-BE49-F238E27FC236}">
                  <a16:creationId xmlns:a16="http://schemas.microsoft.com/office/drawing/2014/main" id="{5B77E4B7-0F24-AC14-5CE2-67CF0CC9FA63}"/>
                </a:ext>
              </a:extLst>
            </p:cNvPr>
            <p:cNvSpPr/>
            <p:nvPr/>
          </p:nvSpPr>
          <p:spPr>
            <a:xfrm>
              <a:off x="730437" y="1624888"/>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Elipse 7">
              <a:extLst>
                <a:ext uri="{FF2B5EF4-FFF2-40B4-BE49-F238E27FC236}">
                  <a16:creationId xmlns:a16="http://schemas.microsoft.com/office/drawing/2014/main" id="{C64B76C5-D4BF-899A-4C94-8BDF2E1487B6}"/>
                </a:ext>
              </a:extLst>
            </p:cNvPr>
            <p:cNvSpPr/>
            <p:nvPr/>
          </p:nvSpPr>
          <p:spPr>
            <a:xfrm>
              <a:off x="400539" y="1082027"/>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lipse 8">
              <a:extLst>
                <a:ext uri="{FF2B5EF4-FFF2-40B4-BE49-F238E27FC236}">
                  <a16:creationId xmlns:a16="http://schemas.microsoft.com/office/drawing/2014/main" id="{0F86804F-3376-8490-AD49-33AE12D7D417}"/>
                </a:ext>
              </a:extLst>
            </p:cNvPr>
            <p:cNvSpPr/>
            <p:nvPr/>
          </p:nvSpPr>
          <p:spPr>
            <a:xfrm>
              <a:off x="8047335" y="905062"/>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Elipse 10">
              <a:extLst>
                <a:ext uri="{FF2B5EF4-FFF2-40B4-BE49-F238E27FC236}">
                  <a16:creationId xmlns:a16="http://schemas.microsoft.com/office/drawing/2014/main" id="{8C5A5FE4-ED7E-0EEC-4114-41C560842EA9}"/>
                </a:ext>
              </a:extLst>
            </p:cNvPr>
            <p:cNvSpPr/>
            <p:nvPr/>
          </p:nvSpPr>
          <p:spPr>
            <a:xfrm>
              <a:off x="8446256" y="131472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Elipse 12">
              <a:extLst>
                <a:ext uri="{FF2B5EF4-FFF2-40B4-BE49-F238E27FC236}">
                  <a16:creationId xmlns:a16="http://schemas.microsoft.com/office/drawing/2014/main" id="{6B84C2C2-AAFF-58FA-C5CB-7EC8EA793ADC}"/>
                </a:ext>
              </a:extLst>
            </p:cNvPr>
            <p:cNvSpPr/>
            <p:nvPr/>
          </p:nvSpPr>
          <p:spPr>
            <a:xfrm>
              <a:off x="1302787" y="911824"/>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 Placeholder 9">
            <a:extLst>
              <a:ext uri="{FF2B5EF4-FFF2-40B4-BE49-F238E27FC236}">
                <a16:creationId xmlns:a16="http://schemas.microsoft.com/office/drawing/2014/main" id="{12E59500-813B-6814-E6EB-1BAEE455DAB5}"/>
              </a:ext>
            </a:extLst>
          </p:cNvPr>
          <p:cNvSpPr>
            <a:spLocks noGrp="1"/>
          </p:cNvSpPr>
          <p:nvPr>
            <p:ph type="body" idx="26"/>
          </p:nvPr>
        </p:nvSpPr>
        <p:spPr>
          <a:xfrm>
            <a:off x="445420" y="1314499"/>
            <a:ext cx="8392211" cy="2673987"/>
          </a:xfrm>
        </p:spPr>
        <p:txBody>
          <a:bodyPr/>
          <a:lstStyle/>
          <a:p>
            <a:pPr marL="540385" marR="413385" algn="just">
              <a:lnSpc>
                <a:spcPct val="100000"/>
              </a:lnSpc>
              <a:spcBef>
                <a:spcPts val="495"/>
              </a:spcBef>
            </a:pPr>
            <a:r>
              <a:rPr lang="en-US" sz="2400" dirty="0"/>
              <a:t>Existing banking systems often involve complex interfaces and intricate procedures, making them challenging for non-technical users. This project addresses this issue by developing a simplified banking system that prioritizes ease of use and accessibility.</a:t>
            </a:r>
          </a:p>
          <a:p>
            <a:pPr marL="540385" marR="413385" algn="just">
              <a:lnSpc>
                <a:spcPct val="100000"/>
              </a:lnSpc>
              <a:spcBef>
                <a:spcPts val="495"/>
              </a:spcBef>
              <a:spcAft>
                <a:spcPts val="0"/>
              </a:spcAft>
            </a:pPr>
            <a:endParaRPr lang="en-US" sz="1800" dirty="0"/>
          </a:p>
        </p:txBody>
      </p:sp>
    </p:spTree>
    <p:extLst>
      <p:ext uri="{BB962C8B-B14F-4D97-AF65-F5344CB8AC3E}">
        <p14:creationId xmlns:p14="http://schemas.microsoft.com/office/powerpoint/2010/main" val="11869143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5"/>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5"/>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4AD8DF-7D23-45C7-BCC3-90B63A7C0FBC}"/>
              </a:ext>
            </a:extLst>
          </p:cNvPr>
          <p:cNvSpPr>
            <a:spLocks noGrp="1"/>
          </p:cNvSpPr>
          <p:nvPr>
            <p:ph type="ctrTitle"/>
          </p:nvPr>
        </p:nvSpPr>
        <p:spPr>
          <a:xfrm>
            <a:off x="1126900" y="297216"/>
            <a:ext cx="7337863" cy="701188"/>
          </a:xfrm>
        </p:spPr>
        <p:txBody>
          <a:bodyPr>
            <a:noAutofit/>
          </a:bodyPr>
          <a:lstStyle/>
          <a:p>
            <a:r>
              <a:rPr lang="en-US" u="sng" dirty="0"/>
              <a:t>Challenges</a:t>
            </a:r>
            <a:br>
              <a:rPr lang="en-US" dirty="0"/>
            </a:br>
            <a:endParaRPr lang="en-US" dirty="0"/>
          </a:p>
        </p:txBody>
      </p:sp>
      <p:grpSp>
        <p:nvGrpSpPr>
          <p:cNvPr id="15" name="Grupo 14">
            <a:extLst>
              <a:ext uri="{FF2B5EF4-FFF2-40B4-BE49-F238E27FC236}">
                <a16:creationId xmlns:a16="http://schemas.microsoft.com/office/drawing/2014/main" id="{4F035AD5-85F8-884B-6B0E-E6B87D66897D}"/>
              </a:ext>
            </a:extLst>
          </p:cNvPr>
          <p:cNvGrpSpPr/>
          <p:nvPr/>
        </p:nvGrpSpPr>
        <p:grpSpPr>
          <a:xfrm>
            <a:off x="534432" y="918216"/>
            <a:ext cx="7930332" cy="779096"/>
            <a:chOff x="400539" y="905062"/>
            <a:chExt cx="8198117" cy="805404"/>
          </a:xfrm>
        </p:grpSpPr>
        <p:sp>
          <p:nvSpPr>
            <p:cNvPr id="2" name="Rectángulo 1">
              <a:extLst>
                <a:ext uri="{FF2B5EF4-FFF2-40B4-BE49-F238E27FC236}">
                  <a16:creationId xmlns:a16="http://schemas.microsoft.com/office/drawing/2014/main" id="{5B77E4B7-0F24-AC14-5CE2-67CF0CC9FA63}"/>
                </a:ext>
              </a:extLst>
            </p:cNvPr>
            <p:cNvSpPr/>
            <p:nvPr/>
          </p:nvSpPr>
          <p:spPr>
            <a:xfrm>
              <a:off x="730437" y="1624888"/>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Elipse 7">
              <a:extLst>
                <a:ext uri="{FF2B5EF4-FFF2-40B4-BE49-F238E27FC236}">
                  <a16:creationId xmlns:a16="http://schemas.microsoft.com/office/drawing/2014/main" id="{C64B76C5-D4BF-899A-4C94-8BDF2E1487B6}"/>
                </a:ext>
              </a:extLst>
            </p:cNvPr>
            <p:cNvSpPr/>
            <p:nvPr/>
          </p:nvSpPr>
          <p:spPr>
            <a:xfrm>
              <a:off x="400539" y="1082027"/>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lipse 8">
              <a:extLst>
                <a:ext uri="{FF2B5EF4-FFF2-40B4-BE49-F238E27FC236}">
                  <a16:creationId xmlns:a16="http://schemas.microsoft.com/office/drawing/2014/main" id="{0F86804F-3376-8490-AD49-33AE12D7D417}"/>
                </a:ext>
              </a:extLst>
            </p:cNvPr>
            <p:cNvSpPr/>
            <p:nvPr/>
          </p:nvSpPr>
          <p:spPr>
            <a:xfrm>
              <a:off x="8047335" y="905062"/>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Elipse 10">
              <a:extLst>
                <a:ext uri="{FF2B5EF4-FFF2-40B4-BE49-F238E27FC236}">
                  <a16:creationId xmlns:a16="http://schemas.microsoft.com/office/drawing/2014/main" id="{8C5A5FE4-ED7E-0EEC-4114-41C560842EA9}"/>
                </a:ext>
              </a:extLst>
            </p:cNvPr>
            <p:cNvSpPr/>
            <p:nvPr/>
          </p:nvSpPr>
          <p:spPr>
            <a:xfrm>
              <a:off x="8446256" y="131472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Elipse 12">
              <a:extLst>
                <a:ext uri="{FF2B5EF4-FFF2-40B4-BE49-F238E27FC236}">
                  <a16:creationId xmlns:a16="http://schemas.microsoft.com/office/drawing/2014/main" id="{6B84C2C2-AAFF-58FA-C5CB-7EC8EA793ADC}"/>
                </a:ext>
              </a:extLst>
            </p:cNvPr>
            <p:cNvSpPr/>
            <p:nvPr/>
          </p:nvSpPr>
          <p:spPr>
            <a:xfrm>
              <a:off x="1302787" y="911824"/>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 Placeholder 9">
            <a:extLst>
              <a:ext uri="{FF2B5EF4-FFF2-40B4-BE49-F238E27FC236}">
                <a16:creationId xmlns:a16="http://schemas.microsoft.com/office/drawing/2014/main" id="{12E59500-813B-6814-E6EB-1BAEE455DAB5}"/>
              </a:ext>
            </a:extLst>
          </p:cNvPr>
          <p:cNvSpPr>
            <a:spLocks noGrp="1"/>
          </p:cNvSpPr>
          <p:nvPr>
            <p:ph type="body" idx="26"/>
          </p:nvPr>
        </p:nvSpPr>
        <p:spPr>
          <a:xfrm>
            <a:off x="511399" y="1800311"/>
            <a:ext cx="8392211" cy="2673987"/>
          </a:xfrm>
        </p:spPr>
        <p:txBody>
          <a:bodyPr/>
          <a:lstStyle/>
          <a:p>
            <a:pPr marL="342900" lvl="0" indent="-342900">
              <a:buFont typeface="Arial" panose="020B0604020202020204" pitchFamily="34" charset="0"/>
              <a:buChar char="•"/>
            </a:pPr>
            <a:r>
              <a:rPr lang="en-IN" sz="2400" dirty="0"/>
              <a:t>Data Security: Ensuring the security and confidentiality of user data is paramount.</a:t>
            </a:r>
            <a:endParaRPr lang="en-US" sz="2400" dirty="0"/>
          </a:p>
          <a:p>
            <a:pPr marL="342900" lvl="0" indent="-342900">
              <a:buFont typeface="Arial" panose="020B0604020202020204" pitchFamily="34" charset="0"/>
              <a:buChar char="•"/>
            </a:pPr>
            <a:r>
              <a:rPr lang="en-IN" sz="2400" dirty="0"/>
              <a:t>Usability: The system should be intuitive and easy to navigate for users of all levels of technical expertise.</a:t>
            </a:r>
            <a:endParaRPr lang="en-US" sz="2400" dirty="0"/>
          </a:p>
          <a:p>
            <a:pPr marL="342900" lvl="0" indent="-342900">
              <a:buFont typeface="Arial" panose="020B0604020202020204" pitchFamily="34" charset="0"/>
              <a:buChar char="•"/>
            </a:pPr>
            <a:r>
              <a:rPr lang="en-IN" sz="2400" dirty="0"/>
              <a:t>Database Management: Efficiently managing customer data and transaction records is essential for the system's functionality.</a:t>
            </a:r>
            <a:endParaRPr lang="en-US" sz="2400" dirty="0"/>
          </a:p>
          <a:p>
            <a:pPr marL="540385" marR="413385" algn="just">
              <a:lnSpc>
                <a:spcPct val="100000"/>
              </a:lnSpc>
              <a:spcBef>
                <a:spcPts val="495"/>
              </a:spcBef>
              <a:spcAft>
                <a:spcPts val="0"/>
              </a:spcAft>
            </a:pPr>
            <a:r>
              <a:rPr lang="en-US" sz="1800" dirty="0"/>
              <a:t>.</a:t>
            </a:r>
          </a:p>
        </p:txBody>
      </p:sp>
    </p:spTree>
    <p:extLst>
      <p:ext uri="{BB962C8B-B14F-4D97-AF65-F5344CB8AC3E}">
        <p14:creationId xmlns:p14="http://schemas.microsoft.com/office/powerpoint/2010/main" val="31124211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5"/>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5"/>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57" y="2564564"/>
            <a:ext cx="7696200" cy="1269205"/>
          </a:xfrm>
        </p:spPr>
        <p:txBody>
          <a:bodyPr>
            <a:normAutofit fontScale="90000"/>
          </a:bodyPr>
          <a:lstStyle/>
          <a:p>
            <a:pPr lvl="0"/>
            <a:r>
              <a:rPr lang="en-IN" sz="2400" b="1" u="sng" dirty="0"/>
              <a:t>Functional Requirements</a:t>
            </a:r>
            <a:r>
              <a:rPr lang="en-IN" sz="2400" b="1" dirty="0"/>
              <a:t>: </a:t>
            </a:r>
            <a:r>
              <a:rPr lang="en-IN" sz="2200" dirty="0"/>
              <a:t>Account Creation: The system should allow users to create new accounts by providing their personal information.</a:t>
            </a:r>
            <a:br>
              <a:rPr lang="en-US" sz="2200" dirty="0"/>
            </a:br>
            <a:r>
              <a:rPr lang="en-IN" sz="2200" dirty="0"/>
              <a:t>Deposit Funds: Users should be able to deposit funds into their accounts.</a:t>
            </a:r>
            <a:br>
              <a:rPr lang="en-US" sz="2200" dirty="0"/>
            </a:br>
            <a:r>
              <a:rPr lang="en-IN" sz="2200" dirty="0"/>
              <a:t>Withdraw Funds: Users should be able to withdraw funds from their accounts, ensuring sufficient balance.</a:t>
            </a:r>
            <a:br>
              <a:rPr lang="en-US" sz="2200" dirty="0"/>
            </a:br>
            <a:r>
              <a:rPr lang="en-IN" sz="2200" dirty="0"/>
              <a:t>Balance Inquiry: Users should be able to check their account balance.</a:t>
            </a:r>
            <a:br>
              <a:rPr lang="en-IN" sz="2200" dirty="0"/>
            </a:br>
            <a:br>
              <a:rPr lang="en-US" sz="2200" dirty="0"/>
            </a:br>
            <a:r>
              <a:rPr lang="en-IN" sz="2700" b="1" u="sng" dirty="0"/>
              <a:t>Non-Functional Requirements:</a:t>
            </a:r>
            <a:br>
              <a:rPr lang="en-IN" sz="2700" b="1" dirty="0"/>
            </a:br>
            <a:r>
              <a:rPr lang="en-IN" sz="2000" dirty="0"/>
              <a:t>User Interface: The system should have a user-friendly and intuitive graphical interface.</a:t>
            </a:r>
            <a:br>
              <a:rPr lang="en-US" sz="2000" dirty="0"/>
            </a:br>
            <a:r>
              <a:rPr lang="en-IN" sz="2000" dirty="0"/>
              <a:t>Data Security: User data should be securely stored and protected from unauthorized access.</a:t>
            </a:r>
            <a:br>
              <a:rPr lang="en-US" sz="2000" dirty="0"/>
            </a:br>
            <a:r>
              <a:rPr lang="en-IN" sz="2000" dirty="0"/>
              <a:t>Database Performance: The system should be able to handle a significant number of users and transactions without performance degradation</a:t>
            </a:r>
            <a:r>
              <a:rPr lang="en-IN" sz="2000" b="1" dirty="0"/>
              <a:t>.</a:t>
            </a:r>
            <a:br>
              <a:rPr lang="en-US" dirty="0"/>
            </a:br>
            <a:br>
              <a:rPr lang="en-US" sz="2700" dirty="0"/>
            </a:br>
            <a:br>
              <a:rPr lang="en-US" dirty="0"/>
            </a:br>
            <a:endParaRPr lang="en-US" dirty="0"/>
          </a:p>
        </p:txBody>
      </p:sp>
    </p:spTree>
    <p:extLst>
      <p:ext uri="{BB962C8B-B14F-4D97-AF65-F5344CB8AC3E}">
        <p14:creationId xmlns:p14="http://schemas.microsoft.com/office/powerpoint/2010/main" val="3319807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 name="Google Shape;9206;p18">
            <a:extLst>
              <a:ext uri="{FF2B5EF4-FFF2-40B4-BE49-F238E27FC236}">
                <a16:creationId xmlns:a16="http://schemas.microsoft.com/office/drawing/2014/main" id="{66C36A2E-7845-2438-A4B5-1D496F273E23}"/>
              </a:ext>
            </a:extLst>
          </p:cNvPr>
          <p:cNvGrpSpPr/>
          <p:nvPr/>
        </p:nvGrpSpPr>
        <p:grpSpPr>
          <a:xfrm>
            <a:off x="1823741" y="812260"/>
            <a:ext cx="496713" cy="493543"/>
            <a:chOff x="-45665400" y="2703250"/>
            <a:chExt cx="301500" cy="299575"/>
          </a:xfrm>
          <a:solidFill>
            <a:schemeClr val="tx2"/>
          </a:solidFill>
        </p:grpSpPr>
        <p:sp>
          <p:nvSpPr>
            <p:cNvPr id="167" name="Google Shape;9207;p18">
              <a:extLst>
                <a:ext uri="{FF2B5EF4-FFF2-40B4-BE49-F238E27FC236}">
                  <a16:creationId xmlns:a16="http://schemas.microsoft.com/office/drawing/2014/main" id="{826DACC5-CD4A-8F07-6A8D-12D879F9F9DD}"/>
                </a:ext>
              </a:extLst>
            </p:cNvPr>
            <p:cNvSpPr/>
            <p:nvPr/>
          </p:nvSpPr>
          <p:spPr>
            <a:xfrm>
              <a:off x="-45664625" y="2703250"/>
              <a:ext cx="300725" cy="299575"/>
            </a:xfrm>
            <a:custGeom>
              <a:avLst/>
              <a:gdLst/>
              <a:ahLst/>
              <a:cxnLst/>
              <a:rect l="l" t="t" r="r" b="b"/>
              <a:pathLst>
                <a:path w="12029" h="11983" extrusionOk="0">
                  <a:moveTo>
                    <a:pt x="9799" y="1271"/>
                  </a:moveTo>
                  <a:lnTo>
                    <a:pt x="4947" y="4926"/>
                  </a:lnTo>
                  <a:lnTo>
                    <a:pt x="1482" y="3823"/>
                  </a:lnTo>
                  <a:lnTo>
                    <a:pt x="9799" y="1271"/>
                  </a:lnTo>
                  <a:close/>
                  <a:moveTo>
                    <a:pt x="9830" y="2153"/>
                  </a:moveTo>
                  <a:lnTo>
                    <a:pt x="6459" y="6627"/>
                  </a:lnTo>
                  <a:lnTo>
                    <a:pt x="4727" y="7257"/>
                  </a:lnTo>
                  <a:lnTo>
                    <a:pt x="5357" y="5524"/>
                  </a:lnTo>
                  <a:lnTo>
                    <a:pt x="9830" y="2153"/>
                  </a:lnTo>
                  <a:close/>
                  <a:moveTo>
                    <a:pt x="10681" y="2153"/>
                  </a:moveTo>
                  <a:lnTo>
                    <a:pt x="8098" y="10439"/>
                  </a:lnTo>
                  <a:lnTo>
                    <a:pt x="6995" y="6973"/>
                  </a:lnTo>
                  <a:lnTo>
                    <a:pt x="10681" y="2153"/>
                  </a:lnTo>
                  <a:close/>
                  <a:moveTo>
                    <a:pt x="11627" y="0"/>
                  </a:moveTo>
                  <a:cubicBezTo>
                    <a:pt x="11596" y="0"/>
                    <a:pt x="11564" y="4"/>
                    <a:pt x="11532" y="11"/>
                  </a:cubicBezTo>
                  <a:lnTo>
                    <a:pt x="221" y="3508"/>
                  </a:lnTo>
                  <a:cubicBezTo>
                    <a:pt x="64" y="3571"/>
                    <a:pt x="1" y="3728"/>
                    <a:pt x="1" y="3886"/>
                  </a:cubicBezTo>
                  <a:cubicBezTo>
                    <a:pt x="1" y="4043"/>
                    <a:pt x="127" y="4138"/>
                    <a:pt x="221" y="4232"/>
                  </a:cubicBezTo>
                  <a:lnTo>
                    <a:pt x="4569" y="5619"/>
                  </a:lnTo>
                  <a:lnTo>
                    <a:pt x="3750" y="7824"/>
                  </a:lnTo>
                  <a:cubicBezTo>
                    <a:pt x="3687" y="7919"/>
                    <a:pt x="3750" y="8076"/>
                    <a:pt x="3813" y="8171"/>
                  </a:cubicBezTo>
                  <a:cubicBezTo>
                    <a:pt x="3880" y="8215"/>
                    <a:pt x="3978" y="8260"/>
                    <a:pt x="4063" y="8260"/>
                  </a:cubicBezTo>
                  <a:cubicBezTo>
                    <a:pt x="4099" y="8260"/>
                    <a:pt x="4132" y="8252"/>
                    <a:pt x="4160" y="8234"/>
                  </a:cubicBezTo>
                  <a:lnTo>
                    <a:pt x="6365" y="7414"/>
                  </a:lnTo>
                  <a:lnTo>
                    <a:pt x="7751" y="11762"/>
                  </a:lnTo>
                  <a:cubicBezTo>
                    <a:pt x="7783" y="11920"/>
                    <a:pt x="7940" y="11983"/>
                    <a:pt x="8098" y="11983"/>
                  </a:cubicBezTo>
                  <a:cubicBezTo>
                    <a:pt x="8255" y="11983"/>
                    <a:pt x="8381" y="11857"/>
                    <a:pt x="8476" y="11762"/>
                  </a:cubicBezTo>
                  <a:lnTo>
                    <a:pt x="11973" y="483"/>
                  </a:lnTo>
                  <a:cubicBezTo>
                    <a:pt x="12029" y="205"/>
                    <a:pt x="11862" y="0"/>
                    <a:pt x="1162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chemeClr val="bg2"/>
                </a:solidFill>
                <a:effectLst/>
                <a:uLnTx/>
                <a:uFillTx/>
                <a:latin typeface="Arial"/>
                <a:cs typeface="Arial"/>
                <a:sym typeface="Arial"/>
              </a:endParaRPr>
            </a:p>
          </p:txBody>
        </p:sp>
        <p:sp>
          <p:nvSpPr>
            <p:cNvPr id="168" name="Google Shape;9208;p18">
              <a:extLst>
                <a:ext uri="{FF2B5EF4-FFF2-40B4-BE49-F238E27FC236}">
                  <a16:creationId xmlns:a16="http://schemas.microsoft.com/office/drawing/2014/main" id="{95DAE1E3-5C07-5AC9-41FE-9499DBB4F78B}"/>
                </a:ext>
              </a:extLst>
            </p:cNvPr>
            <p:cNvSpPr/>
            <p:nvPr/>
          </p:nvSpPr>
          <p:spPr>
            <a:xfrm>
              <a:off x="-45663825" y="2879150"/>
              <a:ext cx="71700" cy="71500"/>
            </a:xfrm>
            <a:custGeom>
              <a:avLst/>
              <a:gdLst/>
              <a:ahLst/>
              <a:cxnLst/>
              <a:rect l="l" t="t" r="r" b="b"/>
              <a:pathLst>
                <a:path w="2868" h="2860" extrusionOk="0">
                  <a:moveTo>
                    <a:pt x="2517" y="0"/>
                  </a:moveTo>
                  <a:cubicBezTo>
                    <a:pt x="2418" y="0"/>
                    <a:pt x="2316" y="32"/>
                    <a:pt x="2237" y="95"/>
                  </a:cubicBezTo>
                  <a:lnTo>
                    <a:pt x="126" y="2237"/>
                  </a:lnTo>
                  <a:cubicBezTo>
                    <a:pt x="0" y="2363"/>
                    <a:pt x="0" y="2584"/>
                    <a:pt x="126" y="2741"/>
                  </a:cubicBezTo>
                  <a:cubicBezTo>
                    <a:pt x="205" y="2820"/>
                    <a:pt x="300" y="2859"/>
                    <a:pt x="390" y="2859"/>
                  </a:cubicBezTo>
                  <a:cubicBezTo>
                    <a:pt x="481" y="2859"/>
                    <a:pt x="568" y="2820"/>
                    <a:pt x="631" y="2741"/>
                  </a:cubicBezTo>
                  <a:lnTo>
                    <a:pt x="2773" y="630"/>
                  </a:lnTo>
                  <a:cubicBezTo>
                    <a:pt x="2867" y="504"/>
                    <a:pt x="2867" y="252"/>
                    <a:pt x="2773" y="95"/>
                  </a:cubicBezTo>
                  <a:cubicBezTo>
                    <a:pt x="2710" y="32"/>
                    <a:pt x="2615" y="0"/>
                    <a:pt x="251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chemeClr val="bg2"/>
                </a:solidFill>
                <a:effectLst/>
                <a:uLnTx/>
                <a:uFillTx/>
                <a:latin typeface="Arial"/>
                <a:cs typeface="Arial"/>
                <a:sym typeface="Arial"/>
              </a:endParaRPr>
            </a:p>
          </p:txBody>
        </p:sp>
        <p:sp>
          <p:nvSpPr>
            <p:cNvPr id="169" name="Google Shape;9209;p18">
              <a:extLst>
                <a:ext uri="{FF2B5EF4-FFF2-40B4-BE49-F238E27FC236}">
                  <a16:creationId xmlns:a16="http://schemas.microsoft.com/office/drawing/2014/main" id="{95AC7E95-5D1E-5190-32C2-B4A54EE7FB3E}"/>
                </a:ext>
              </a:extLst>
            </p:cNvPr>
            <p:cNvSpPr/>
            <p:nvPr/>
          </p:nvSpPr>
          <p:spPr>
            <a:xfrm>
              <a:off x="-45613425" y="2929750"/>
              <a:ext cx="71700" cy="71500"/>
            </a:xfrm>
            <a:custGeom>
              <a:avLst/>
              <a:gdLst/>
              <a:ahLst/>
              <a:cxnLst/>
              <a:rect l="l" t="t" r="r" b="b"/>
              <a:pathLst>
                <a:path w="2868" h="2860" extrusionOk="0">
                  <a:moveTo>
                    <a:pt x="2478" y="1"/>
                  </a:moveTo>
                  <a:cubicBezTo>
                    <a:pt x="2387" y="1"/>
                    <a:pt x="2301" y="40"/>
                    <a:pt x="2238" y="119"/>
                  </a:cubicBezTo>
                  <a:lnTo>
                    <a:pt x="127" y="2261"/>
                  </a:lnTo>
                  <a:cubicBezTo>
                    <a:pt x="1" y="2387"/>
                    <a:pt x="1" y="2608"/>
                    <a:pt x="127" y="2765"/>
                  </a:cubicBezTo>
                  <a:cubicBezTo>
                    <a:pt x="190" y="2828"/>
                    <a:pt x="276" y="2860"/>
                    <a:pt x="367" y="2860"/>
                  </a:cubicBezTo>
                  <a:cubicBezTo>
                    <a:pt x="458" y="2860"/>
                    <a:pt x="552" y="2828"/>
                    <a:pt x="631" y="2765"/>
                  </a:cubicBezTo>
                  <a:lnTo>
                    <a:pt x="2742" y="654"/>
                  </a:lnTo>
                  <a:cubicBezTo>
                    <a:pt x="2868" y="528"/>
                    <a:pt x="2868" y="276"/>
                    <a:pt x="2742" y="119"/>
                  </a:cubicBezTo>
                  <a:cubicBezTo>
                    <a:pt x="2663" y="40"/>
                    <a:pt x="2568" y="1"/>
                    <a:pt x="247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chemeClr val="bg2"/>
                </a:solidFill>
                <a:effectLst/>
                <a:uLnTx/>
                <a:uFillTx/>
                <a:latin typeface="Arial"/>
                <a:cs typeface="Arial"/>
                <a:sym typeface="Arial"/>
              </a:endParaRPr>
            </a:p>
          </p:txBody>
        </p:sp>
        <p:sp>
          <p:nvSpPr>
            <p:cNvPr id="170" name="Google Shape;9210;p18">
              <a:extLst>
                <a:ext uri="{FF2B5EF4-FFF2-40B4-BE49-F238E27FC236}">
                  <a16:creationId xmlns:a16="http://schemas.microsoft.com/office/drawing/2014/main" id="{916510C4-1B39-FBF5-324B-B414477FE8E1}"/>
                </a:ext>
              </a:extLst>
            </p:cNvPr>
            <p:cNvSpPr/>
            <p:nvPr/>
          </p:nvSpPr>
          <p:spPr>
            <a:xfrm>
              <a:off x="-45665400" y="2923050"/>
              <a:ext cx="81150" cy="79000"/>
            </a:xfrm>
            <a:custGeom>
              <a:avLst/>
              <a:gdLst/>
              <a:ahLst/>
              <a:cxnLst/>
              <a:rect l="l" t="t" r="r" b="b"/>
              <a:pathLst>
                <a:path w="3246" h="3160" extrusionOk="0">
                  <a:moveTo>
                    <a:pt x="2859" y="1"/>
                  </a:moveTo>
                  <a:cubicBezTo>
                    <a:pt x="2765" y="1"/>
                    <a:pt x="2663" y="24"/>
                    <a:pt x="2584" y="72"/>
                  </a:cubicBezTo>
                  <a:lnTo>
                    <a:pt x="95" y="2561"/>
                  </a:lnTo>
                  <a:cubicBezTo>
                    <a:pt x="0" y="2687"/>
                    <a:pt x="0" y="2907"/>
                    <a:pt x="95" y="3065"/>
                  </a:cubicBezTo>
                  <a:cubicBezTo>
                    <a:pt x="158" y="3128"/>
                    <a:pt x="252" y="3159"/>
                    <a:pt x="351" y="3159"/>
                  </a:cubicBezTo>
                  <a:cubicBezTo>
                    <a:pt x="449" y="3159"/>
                    <a:pt x="552" y="3128"/>
                    <a:pt x="631" y="3065"/>
                  </a:cubicBezTo>
                  <a:lnTo>
                    <a:pt x="3088" y="607"/>
                  </a:lnTo>
                  <a:cubicBezTo>
                    <a:pt x="3245" y="450"/>
                    <a:pt x="3245" y="229"/>
                    <a:pt x="3088" y="72"/>
                  </a:cubicBezTo>
                  <a:cubicBezTo>
                    <a:pt x="3041" y="24"/>
                    <a:pt x="2954" y="1"/>
                    <a:pt x="2859"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chemeClr val="bg2"/>
                </a:solidFill>
                <a:effectLst/>
                <a:uLnTx/>
                <a:uFillTx/>
                <a:latin typeface="Arial"/>
                <a:cs typeface="Arial"/>
                <a:sym typeface="Arial"/>
              </a:endParaRPr>
            </a:p>
          </p:txBody>
        </p:sp>
      </p:grpSp>
      <p:grpSp>
        <p:nvGrpSpPr>
          <p:cNvPr id="12" name="Grupo 11">
            <a:extLst>
              <a:ext uri="{FF2B5EF4-FFF2-40B4-BE49-F238E27FC236}">
                <a16:creationId xmlns:a16="http://schemas.microsoft.com/office/drawing/2014/main" id="{2D767C03-3969-A179-2EE3-C2D14051B62F}"/>
              </a:ext>
            </a:extLst>
          </p:cNvPr>
          <p:cNvGrpSpPr/>
          <p:nvPr/>
        </p:nvGrpSpPr>
        <p:grpSpPr>
          <a:xfrm>
            <a:off x="725437" y="1806671"/>
            <a:ext cx="7694664" cy="2921132"/>
            <a:chOff x="725437" y="1806671"/>
            <a:chExt cx="7694664" cy="2921132"/>
          </a:xfrm>
        </p:grpSpPr>
        <p:grpSp>
          <p:nvGrpSpPr>
            <p:cNvPr id="11" name="Grupo 10">
              <a:extLst>
                <a:ext uri="{FF2B5EF4-FFF2-40B4-BE49-F238E27FC236}">
                  <a16:creationId xmlns:a16="http://schemas.microsoft.com/office/drawing/2014/main" id="{FCAAD1CC-BED9-14D0-F607-A6AC885AEF60}"/>
                </a:ext>
              </a:extLst>
            </p:cNvPr>
            <p:cNvGrpSpPr/>
            <p:nvPr/>
          </p:nvGrpSpPr>
          <p:grpSpPr>
            <a:xfrm>
              <a:off x="725437" y="2345429"/>
              <a:ext cx="7694664" cy="2382374"/>
              <a:chOff x="674901" y="2329782"/>
              <a:chExt cx="7795735" cy="2413668"/>
            </a:xfrm>
          </p:grpSpPr>
          <p:sp>
            <p:nvSpPr>
              <p:cNvPr id="2" name="Elipse 1">
                <a:extLst>
                  <a:ext uri="{FF2B5EF4-FFF2-40B4-BE49-F238E27FC236}">
                    <a16:creationId xmlns:a16="http://schemas.microsoft.com/office/drawing/2014/main" id="{A91E2251-72C7-4597-D489-B561C99D554C}"/>
                  </a:ext>
                </a:extLst>
              </p:cNvPr>
              <p:cNvSpPr/>
              <p:nvPr/>
            </p:nvSpPr>
            <p:spPr>
              <a:xfrm>
                <a:off x="8030042" y="2873471"/>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Elipse 2">
                <a:extLst>
                  <a:ext uri="{FF2B5EF4-FFF2-40B4-BE49-F238E27FC236}">
                    <a16:creationId xmlns:a16="http://schemas.microsoft.com/office/drawing/2014/main" id="{EAE9297D-3E59-8A47-88B0-1D4D892459B1}"/>
                  </a:ext>
                </a:extLst>
              </p:cNvPr>
              <p:cNvSpPr/>
              <p:nvPr/>
            </p:nvSpPr>
            <p:spPr>
              <a:xfrm>
                <a:off x="674901" y="2329782"/>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 name="Rectángulo 3">
                <a:extLst>
                  <a:ext uri="{FF2B5EF4-FFF2-40B4-BE49-F238E27FC236}">
                    <a16:creationId xmlns:a16="http://schemas.microsoft.com/office/drawing/2014/main" id="{33457C05-DF99-0A7E-306E-E9E3F553F850}"/>
                  </a:ext>
                </a:extLst>
              </p:cNvPr>
              <p:cNvSpPr/>
              <p:nvPr/>
            </p:nvSpPr>
            <p:spPr>
              <a:xfrm>
                <a:off x="8305377" y="2574843"/>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Elipse 5">
                <a:extLst>
                  <a:ext uri="{FF2B5EF4-FFF2-40B4-BE49-F238E27FC236}">
                    <a16:creationId xmlns:a16="http://schemas.microsoft.com/office/drawing/2014/main" id="{CB5C3E30-2E75-6B77-D4AC-DF361B652A6C}"/>
                  </a:ext>
                </a:extLst>
              </p:cNvPr>
              <p:cNvSpPr/>
              <p:nvPr/>
            </p:nvSpPr>
            <p:spPr>
              <a:xfrm>
                <a:off x="8318236" y="4591050"/>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10" name="Elipse 9">
              <a:extLst>
                <a:ext uri="{FF2B5EF4-FFF2-40B4-BE49-F238E27FC236}">
                  <a16:creationId xmlns:a16="http://schemas.microsoft.com/office/drawing/2014/main" id="{4E3B5AA4-3DCB-BAF0-B0FC-F965CEB89E3F}"/>
                </a:ext>
              </a:extLst>
            </p:cNvPr>
            <p:cNvSpPr/>
            <p:nvPr/>
          </p:nvSpPr>
          <p:spPr>
            <a:xfrm>
              <a:off x="1676867" y="1806671"/>
              <a:ext cx="81089" cy="8108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5" name="TextBox 4"/>
          <p:cNvSpPr txBox="1"/>
          <p:nvPr/>
        </p:nvSpPr>
        <p:spPr>
          <a:xfrm>
            <a:off x="2969703" y="442928"/>
            <a:ext cx="3489821" cy="1200329"/>
          </a:xfrm>
          <a:prstGeom prst="rect">
            <a:avLst/>
          </a:prstGeom>
          <a:noFill/>
        </p:spPr>
        <p:txBody>
          <a:bodyPr wrap="square" rtlCol="0">
            <a:spAutoFit/>
          </a:bodyPr>
          <a:lstStyle/>
          <a:p>
            <a:pPr lvl="0"/>
            <a:r>
              <a:rPr lang="en-US" sz="3600" b="1" u="sng" dirty="0"/>
              <a:t>ARCHITECTURE AND DESIGN</a:t>
            </a:r>
            <a:endParaRPr lang="en-US" sz="3600" u="sng" dirty="0"/>
          </a:p>
        </p:txBody>
      </p:sp>
      <p:sp>
        <p:nvSpPr>
          <p:cNvPr id="8" name="TextBox 7"/>
          <p:cNvSpPr txBox="1"/>
          <p:nvPr/>
        </p:nvSpPr>
        <p:spPr>
          <a:xfrm>
            <a:off x="327172" y="1757759"/>
            <a:ext cx="8581936" cy="3046988"/>
          </a:xfrm>
          <a:prstGeom prst="rect">
            <a:avLst/>
          </a:prstGeom>
          <a:noFill/>
        </p:spPr>
        <p:txBody>
          <a:bodyPr wrap="square" rtlCol="0">
            <a:spAutoFit/>
          </a:bodyPr>
          <a:lstStyle/>
          <a:p>
            <a:r>
              <a:rPr lang="en-US" sz="1600" dirty="0"/>
              <a:t>The proposed banking system application will employ a client-server architecture. The client-side application will be developed using </a:t>
            </a:r>
            <a:r>
              <a:rPr lang="en-US" sz="1600" dirty="0" err="1"/>
              <a:t>Tkinter</a:t>
            </a:r>
            <a:r>
              <a:rPr lang="en-US" sz="1600" dirty="0"/>
              <a:t> GUI and will communicate with the server-side application through a secure communication channel. The server-side application will be responsible for managing customer data, transaction records, and database operations.</a:t>
            </a:r>
          </a:p>
          <a:p>
            <a:r>
              <a:rPr lang="en-US" sz="1600" dirty="0"/>
              <a:t> </a:t>
            </a:r>
          </a:p>
          <a:p>
            <a:r>
              <a:rPr lang="en-US" sz="1600" dirty="0"/>
              <a:t>The server-side application will be developed using Python and SQLite3. SQLite3 will be used to store and manage customer data and transaction records. </a:t>
            </a:r>
          </a:p>
          <a:p>
            <a:r>
              <a:rPr lang="en-US" sz="1600" dirty="0"/>
              <a:t> </a:t>
            </a:r>
          </a:p>
          <a:p>
            <a:r>
              <a:rPr lang="en-US" sz="1600" dirty="0"/>
              <a:t>The client-side application will be developed using </a:t>
            </a:r>
            <a:r>
              <a:rPr lang="en-US" sz="1600" dirty="0" err="1"/>
              <a:t>Tkinter</a:t>
            </a:r>
            <a:r>
              <a:rPr lang="en-US" sz="1600" dirty="0"/>
              <a:t> GUI. </a:t>
            </a:r>
            <a:r>
              <a:rPr lang="en-US" sz="1600" dirty="0" err="1"/>
              <a:t>Tkinter</a:t>
            </a:r>
            <a:r>
              <a:rPr lang="en-US" sz="1600" dirty="0"/>
              <a:t> will be used to create a user-friendly interface that allows users to interact with the banking system application. The client-side application will communicate with the server-side application through a secure communication channel, such as TCP sockets or web services.</a:t>
            </a:r>
          </a:p>
        </p:txBody>
      </p:sp>
    </p:spTree>
    <p:extLst>
      <p:ext uri="{BB962C8B-B14F-4D97-AF65-F5344CB8AC3E}">
        <p14:creationId xmlns:p14="http://schemas.microsoft.com/office/powerpoint/2010/main" val="23468320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2"/>
                                            </p:tgtEl>
                                          </p:cBhvr>
                                          <p:by x="105000" y="105000"/>
                                        </p:animScale>
                                      </p:childTnLst>
                                    </p:cTn>
                                  </p:par>
                                  <p:par>
                                    <p:cTn id="7" presetID="10" presetClass="entr" presetSubtype="0" fill="hold" nodeType="withEffect">
                                      <p:stCondLst>
                                        <p:cond delay="1500"/>
                                      </p:stCondLst>
                                      <p:childTnLst>
                                        <p:set>
                                          <p:cBhvr>
                                            <p:cTn id="8" dur="1" fill="hold">
                                              <p:stCondLst>
                                                <p:cond delay="0"/>
                                              </p:stCondLst>
                                            </p:cTn>
                                            <p:tgtEl>
                                              <p:spTgt spid="166"/>
                                            </p:tgtEl>
                                            <p:attrNameLst>
                                              <p:attrName>style.visibility</p:attrName>
                                            </p:attrNameLst>
                                          </p:cBhvr>
                                          <p:to>
                                            <p:strVal val="visible"/>
                                          </p:to>
                                        </p:set>
                                        <p:animEffect transition="in" filter="fade">
                                          <p:cBhvr>
                                            <p:cTn id="9" dur="12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2"/>
                                            </p:tgtEl>
                                          </p:cBhvr>
                                          <p:by x="105000" y="105000"/>
                                        </p:animScale>
                                      </p:childTnLst>
                                    </p:cTn>
                                  </p:par>
                                  <p:par>
                                    <p:cTn id="7" presetID="10" presetClass="entr" presetSubtype="0" fill="hold" nodeType="withEffect">
                                      <p:stCondLst>
                                        <p:cond delay="1500"/>
                                      </p:stCondLst>
                                      <p:childTnLst>
                                        <p:set>
                                          <p:cBhvr>
                                            <p:cTn id="8" dur="1" fill="hold">
                                              <p:stCondLst>
                                                <p:cond delay="0"/>
                                              </p:stCondLst>
                                            </p:cTn>
                                            <p:tgtEl>
                                              <p:spTgt spid="166"/>
                                            </p:tgtEl>
                                            <p:attrNameLst>
                                              <p:attrName>style.visibility</p:attrName>
                                            </p:attrNameLst>
                                          </p:cBhvr>
                                          <p:to>
                                            <p:strVal val="visible"/>
                                          </p:to>
                                        </p:set>
                                        <p:animEffect transition="in" filter="fade">
                                          <p:cBhvr>
                                            <p:cTn id="9" dur="1200"/>
                                            <p:tgtEl>
                                              <p:spTgt spid="166"/>
                                            </p:tgtEl>
                                          </p:cBhvr>
                                        </p:animEffect>
                                      </p:childTnLst>
                                    </p:cTn>
                                  </p:par>
                                  <p:par>
                                    <p:cTn id="10" presetID="10" presetClass="entr" presetSubtype="0" fill="hold" grpId="0" nodeType="withEffect">
                                      <p:stCondLst>
                                        <p:cond delay="110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2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4AD8DF-7D23-45C7-BCC3-90B63A7C0FBC}"/>
              </a:ext>
            </a:extLst>
          </p:cNvPr>
          <p:cNvSpPr>
            <a:spLocks noGrp="1"/>
          </p:cNvSpPr>
          <p:nvPr>
            <p:ph type="ctrTitle"/>
          </p:nvPr>
        </p:nvSpPr>
        <p:spPr>
          <a:xfrm>
            <a:off x="827566" y="256248"/>
            <a:ext cx="7337863" cy="701188"/>
          </a:xfrm>
        </p:spPr>
        <p:txBody>
          <a:bodyPr>
            <a:noAutofit/>
          </a:bodyPr>
          <a:lstStyle/>
          <a:p>
            <a:pPr lvl="0"/>
            <a:br>
              <a:rPr lang="en-US" dirty="0"/>
            </a:br>
            <a:endParaRPr lang="en-US" dirty="0"/>
          </a:p>
        </p:txBody>
      </p:sp>
      <p:grpSp>
        <p:nvGrpSpPr>
          <p:cNvPr id="15" name="Grupo 14">
            <a:extLst>
              <a:ext uri="{FF2B5EF4-FFF2-40B4-BE49-F238E27FC236}">
                <a16:creationId xmlns:a16="http://schemas.microsoft.com/office/drawing/2014/main" id="{4F035AD5-85F8-884B-6B0E-E6B87D66897D}"/>
              </a:ext>
            </a:extLst>
          </p:cNvPr>
          <p:cNvGrpSpPr/>
          <p:nvPr/>
        </p:nvGrpSpPr>
        <p:grpSpPr>
          <a:xfrm>
            <a:off x="534432" y="918216"/>
            <a:ext cx="7930332" cy="779096"/>
            <a:chOff x="400539" y="905062"/>
            <a:chExt cx="8198117" cy="805404"/>
          </a:xfrm>
        </p:grpSpPr>
        <p:sp>
          <p:nvSpPr>
            <p:cNvPr id="2" name="Rectángulo 1">
              <a:extLst>
                <a:ext uri="{FF2B5EF4-FFF2-40B4-BE49-F238E27FC236}">
                  <a16:creationId xmlns:a16="http://schemas.microsoft.com/office/drawing/2014/main" id="{5B77E4B7-0F24-AC14-5CE2-67CF0CC9FA63}"/>
                </a:ext>
              </a:extLst>
            </p:cNvPr>
            <p:cNvSpPr/>
            <p:nvPr/>
          </p:nvSpPr>
          <p:spPr>
            <a:xfrm>
              <a:off x="730437" y="1624888"/>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Elipse 7">
              <a:extLst>
                <a:ext uri="{FF2B5EF4-FFF2-40B4-BE49-F238E27FC236}">
                  <a16:creationId xmlns:a16="http://schemas.microsoft.com/office/drawing/2014/main" id="{C64B76C5-D4BF-899A-4C94-8BDF2E1487B6}"/>
                </a:ext>
              </a:extLst>
            </p:cNvPr>
            <p:cNvSpPr/>
            <p:nvPr/>
          </p:nvSpPr>
          <p:spPr>
            <a:xfrm>
              <a:off x="400539" y="1082027"/>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lipse 8">
              <a:extLst>
                <a:ext uri="{FF2B5EF4-FFF2-40B4-BE49-F238E27FC236}">
                  <a16:creationId xmlns:a16="http://schemas.microsoft.com/office/drawing/2014/main" id="{0F86804F-3376-8490-AD49-33AE12D7D417}"/>
                </a:ext>
              </a:extLst>
            </p:cNvPr>
            <p:cNvSpPr/>
            <p:nvPr/>
          </p:nvSpPr>
          <p:spPr>
            <a:xfrm>
              <a:off x="8047335" y="905062"/>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Elipse 10">
              <a:extLst>
                <a:ext uri="{FF2B5EF4-FFF2-40B4-BE49-F238E27FC236}">
                  <a16:creationId xmlns:a16="http://schemas.microsoft.com/office/drawing/2014/main" id="{8C5A5FE4-ED7E-0EEC-4114-41C560842EA9}"/>
                </a:ext>
              </a:extLst>
            </p:cNvPr>
            <p:cNvSpPr/>
            <p:nvPr/>
          </p:nvSpPr>
          <p:spPr>
            <a:xfrm>
              <a:off x="8446256" y="131472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Elipse 12">
              <a:extLst>
                <a:ext uri="{FF2B5EF4-FFF2-40B4-BE49-F238E27FC236}">
                  <a16:creationId xmlns:a16="http://schemas.microsoft.com/office/drawing/2014/main" id="{6B84C2C2-AAFF-58FA-C5CB-7EC8EA793ADC}"/>
                </a:ext>
              </a:extLst>
            </p:cNvPr>
            <p:cNvSpPr/>
            <p:nvPr/>
          </p:nvSpPr>
          <p:spPr>
            <a:xfrm>
              <a:off x="1302787" y="911824"/>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 Placeholder 9">
            <a:extLst>
              <a:ext uri="{FF2B5EF4-FFF2-40B4-BE49-F238E27FC236}">
                <a16:creationId xmlns:a16="http://schemas.microsoft.com/office/drawing/2014/main" id="{12E59500-813B-6814-E6EB-1BAEE455DAB5}"/>
              </a:ext>
            </a:extLst>
          </p:cNvPr>
          <p:cNvSpPr>
            <a:spLocks noGrp="1"/>
          </p:cNvSpPr>
          <p:nvPr>
            <p:ph type="body" idx="26"/>
          </p:nvPr>
        </p:nvSpPr>
        <p:spPr>
          <a:xfrm>
            <a:off x="300393" y="1314499"/>
            <a:ext cx="8392211" cy="3460301"/>
          </a:xfrm>
        </p:spPr>
        <p:txBody>
          <a:bodyPr/>
          <a:lstStyle/>
          <a:p>
            <a:pPr algn="l">
              <a:buFont typeface="+mj-lt"/>
              <a:buAutoNum type="arabicPeriod"/>
            </a:pPr>
            <a:endParaRPr lang="en-US" sz="1800" b="0" i="0" dirty="0">
              <a:solidFill>
                <a:srgbClr val="36174D"/>
              </a:solidFill>
              <a:effectLs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3050" y="117446"/>
            <a:ext cx="4417899" cy="4815281"/>
          </a:xfrm>
          <a:prstGeom prst="rect">
            <a:avLst/>
          </a:prstGeom>
        </p:spPr>
      </p:pic>
    </p:spTree>
    <p:extLst>
      <p:ext uri="{BB962C8B-B14F-4D97-AF65-F5344CB8AC3E}">
        <p14:creationId xmlns:p14="http://schemas.microsoft.com/office/powerpoint/2010/main" val="5700726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5"/>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5"/>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3878" y="68802"/>
            <a:ext cx="2270970" cy="786875"/>
          </a:xfrm>
        </p:spPr>
        <p:txBody>
          <a:bodyPr>
            <a:normAutofit fontScale="90000"/>
          </a:bodyPr>
          <a:lstStyle/>
          <a:p>
            <a:pPr lvl="0"/>
            <a:r>
              <a:rPr lang="en-US" b="1" u="sng" dirty="0"/>
              <a:t>RESULTS</a:t>
            </a:r>
            <a:br>
              <a:rPr lang="en-US" dirty="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982" y="536894"/>
            <a:ext cx="2885811" cy="4606605"/>
          </a:xfrm>
          <a:prstGeom prst="rect">
            <a:avLst/>
          </a:prstGeom>
        </p:spPr>
      </p:pic>
    </p:spTree>
    <p:extLst>
      <p:ext uri="{BB962C8B-B14F-4D97-AF65-F5344CB8AC3E}">
        <p14:creationId xmlns:p14="http://schemas.microsoft.com/office/powerpoint/2010/main" val="506146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Motion Graphics App Pitch Deck by Slidesgo">
  <a:themeElements>
    <a:clrScheme name="Personalizado 10">
      <a:dk1>
        <a:srgbClr val="36174D"/>
      </a:dk1>
      <a:lt1>
        <a:sysClr val="window" lastClr="FFFFFF"/>
      </a:lt1>
      <a:dk2>
        <a:srgbClr val="63298F"/>
      </a:dk2>
      <a:lt2>
        <a:srgbClr val="998DDF"/>
      </a:lt2>
      <a:accent1>
        <a:srgbClr val="C6B8EB"/>
      </a:accent1>
      <a:accent2>
        <a:srgbClr val="F3BB30"/>
      </a:accent2>
      <a:accent3>
        <a:srgbClr val="BAD6F1"/>
      </a:accent3>
      <a:accent4>
        <a:srgbClr val="FF8BFF"/>
      </a:accent4>
      <a:accent5>
        <a:srgbClr val="FFFFFF"/>
      </a:accent5>
      <a:accent6>
        <a:srgbClr val="FFFFFF"/>
      </a:accent6>
      <a:hlink>
        <a:srgbClr val="36174D"/>
      </a:hlink>
      <a:folHlink>
        <a:srgbClr val="36174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375</TotalTime>
  <Words>364</Words>
  <Application>Microsoft Office PowerPoint</Application>
  <PresentationFormat>On-screen Show (16:9)</PresentationFormat>
  <Paragraphs>32</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Manrope Medium</vt:lpstr>
      <vt:lpstr>Staatliches</vt:lpstr>
      <vt:lpstr>Arial</vt:lpstr>
      <vt:lpstr>Calibri</vt:lpstr>
      <vt:lpstr>Elephant</vt:lpstr>
      <vt:lpstr>Motion Graphics App Pitch Deck by Slidesgo</vt:lpstr>
      <vt:lpstr>Banking System</vt:lpstr>
      <vt:lpstr>ABSTRACT </vt:lpstr>
      <vt:lpstr>INTRODUCTION </vt:lpstr>
      <vt:lpstr>Problem Statement </vt:lpstr>
      <vt:lpstr>Challenges </vt:lpstr>
      <vt:lpstr>Functional Requirements: Account Creation: The system should allow users to create new accounts by providing their personal information. Deposit Funds: Users should be able to deposit funds into their accounts. Withdraw Funds: Users should be able to withdraw funds from their accounts, ensuring sufficient balance. Balance Inquiry: Users should be able to check their account balance.  Non-Functional Requirements: User Interface: The system should have a user-friendly and intuitive graphical interface. Data Security: User data should be securely stored and protected from unauthorized access. Database Performance: The system should be able to handle a significant number of users and transactions without performance degradation.   </vt:lpstr>
      <vt:lpstr>PowerPoint Presentation</vt:lpstr>
      <vt:lpstr> </vt:lpstr>
      <vt:lpstr>RESULTS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 solution</dc:title>
  <dc:creator>Rudraksh</dc:creator>
  <cp:lastModifiedBy>PC</cp:lastModifiedBy>
  <cp:revision>33</cp:revision>
  <dcterms:created xsi:type="dcterms:W3CDTF">2021-10-12T08:06:43Z</dcterms:created>
  <dcterms:modified xsi:type="dcterms:W3CDTF">2023-11-09T03:16:31Z</dcterms:modified>
</cp:coreProperties>
</file>