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8CDE-3464-164F-8E26-942760401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ABOUT 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ED1BF-CA6F-4844-9A00-BC40C9BFB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We made an automobile vehicle system Which consist two parts</a:t>
            </a:r>
          </a:p>
          <a:p>
            <a:pPr marL="457200" indent="-457200">
              <a:buAutoNum type="arabicPeriod"/>
            </a:pPr>
            <a:r>
              <a:rPr lang="en-GB"/>
              <a:t>An AUTOATION OF OF HEADLIGHTS TO DIMMER.</a:t>
            </a:r>
          </a:p>
          <a:p>
            <a:pPr marL="457200" indent="-457200">
              <a:buAutoNum type="arabicPeriod"/>
            </a:pPr>
            <a:r>
              <a:rPr lang="en-GB"/>
              <a:t>AN SOS SYSTEM.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8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A801-64BA-A84B-928E-936BC7BC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AUTOMATION FOR  HEADLIGHTS TO DIMMER.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83F1-82FF-BF40-93D0-3039A271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Need of this automation</a:t>
            </a:r>
          </a:p>
          <a:p>
            <a:pPr marL="0" indent="0">
              <a:buNone/>
            </a:pPr>
            <a:r>
              <a:rPr lang="en-GB"/>
              <a:t>when ever we drive at night a most common problem we face. When a            vehicle approaches toward us we facing a very bright beam on eye and unable to see front of road and that increase accident risk.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831-3192-3041-891A-98AE0C45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1101-B4DB-2640-81EB-579BC7FF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use LDR and two relay module.</a:t>
            </a:r>
          </a:p>
          <a:p>
            <a:r>
              <a:rPr lang="en-GB"/>
              <a:t>When an source light falls on LDR then it switch off the main headlight and turn on the dimmer With the help of two relay module.</a:t>
            </a:r>
          </a:p>
          <a:p>
            <a:r>
              <a:rPr lang="en-GB"/>
              <a:t>We increase the sensitivity of LDR  so that at sufficient distance this sesor work properly.</a:t>
            </a:r>
          </a:p>
          <a:p>
            <a:r>
              <a:rPr lang="en-GB"/>
              <a:t>The cost of this sensor is about 500 to 600.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A6F5-905B-1F45-B40A-9AA79A05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5AF6-3593-564F-A225-543BD2B9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are ORIGINATORS</a:t>
            </a:r>
          </a:p>
          <a:p>
            <a:r>
              <a:rPr lang="en-GB"/>
              <a:t>We believe in that you don’t need to develop a skill to do big.</a:t>
            </a:r>
          </a:p>
          <a:p>
            <a:r>
              <a:rPr lang="en-GB"/>
              <a:t>You need interest,self confidence and hard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ABOUT PROJECT</vt:lpstr>
      <vt:lpstr>An AUTOMATION FOR  HEADLIGHTS TO DIMMER.</vt:lpstr>
      <vt:lpstr>Description</vt:lpstr>
      <vt:lpstr>ABOUT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PROJECT</dc:title>
  <dc:creator>rushil koundal</dc:creator>
  <cp:lastModifiedBy>rushil koundal</cp:lastModifiedBy>
  <cp:revision>2</cp:revision>
  <dcterms:created xsi:type="dcterms:W3CDTF">2020-02-02T07:40:43Z</dcterms:created>
  <dcterms:modified xsi:type="dcterms:W3CDTF">2020-02-02T10:13:52Z</dcterms:modified>
</cp:coreProperties>
</file>