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3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1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5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1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1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4332-32A4-4F11-BE0E-A02F48F059C1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77F59-6EA1-443A-A9EA-1CBEDBF5F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136BA6A-2A9E-7EB5-AD60-A3F5DA891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"/>
          <a:stretch/>
        </p:blipFill>
        <p:spPr>
          <a:xfrm>
            <a:off x="653170" y="7015666"/>
            <a:ext cx="7441661" cy="1579673"/>
          </a:xfrm>
          <a:prstGeom prst="rect">
            <a:avLst/>
          </a:prstGeom>
        </p:spPr>
      </p:pic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9EEDD26D-2C52-8195-7FDF-406F634800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83"/>
          <a:stretch/>
        </p:blipFill>
        <p:spPr>
          <a:xfrm>
            <a:off x="653171" y="3110487"/>
            <a:ext cx="7441660" cy="157967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BA3E82-E49B-A8C7-6E88-6EDF1F83324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3" b="3009"/>
          <a:stretch/>
        </p:blipFill>
        <p:spPr>
          <a:xfrm flipH="1">
            <a:off x="2028447" y="4702192"/>
            <a:ext cx="735374" cy="2452746"/>
          </a:xfrm>
          <a:prstGeom prst="rect">
            <a:avLst/>
          </a:prstGeom>
        </p:spPr>
      </p:pic>
      <p:pic>
        <p:nvPicPr>
          <p:cNvPr id="37" name="Picture 36" descr="A white cylinder with blue text&#10;&#10;Description automatically generated">
            <a:extLst>
              <a:ext uri="{FF2B5EF4-FFF2-40B4-BE49-F238E27FC236}">
                <a16:creationId xmlns:a16="http://schemas.microsoft.com/office/drawing/2014/main" id="{600D96F1-F9B8-DDC8-5015-F44961C53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73" y="4705515"/>
            <a:ext cx="396077" cy="2449423"/>
          </a:xfrm>
          <a:prstGeom prst="rect">
            <a:avLst/>
          </a:prstGeom>
        </p:spPr>
      </p:pic>
      <p:pic>
        <p:nvPicPr>
          <p:cNvPr id="38" name="Picture 37" descr="A rocket with a flag on it&#10;&#10;Description automatically generated">
            <a:extLst>
              <a:ext uri="{FF2B5EF4-FFF2-40B4-BE49-F238E27FC236}">
                <a16:creationId xmlns:a16="http://schemas.microsoft.com/office/drawing/2014/main" id="{4D974325-FD9C-3881-BCEF-7DF9D32286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785" t="6760" r="41971" b="9550"/>
          <a:stretch/>
        </p:blipFill>
        <p:spPr>
          <a:xfrm>
            <a:off x="7393676" y="4705514"/>
            <a:ext cx="378318" cy="2452746"/>
          </a:xfrm>
          <a:prstGeom prst="rect">
            <a:avLst/>
          </a:prstGeom>
        </p:spPr>
      </p:pic>
      <p:pic>
        <p:nvPicPr>
          <p:cNvPr id="40" name="Picture 39" descr="A space shuttle with flags on it&#10;&#10;Description automatically generated">
            <a:extLst>
              <a:ext uri="{FF2B5EF4-FFF2-40B4-BE49-F238E27FC236}">
                <a16:creationId xmlns:a16="http://schemas.microsoft.com/office/drawing/2014/main" id="{426AE121-11F0-6609-F327-578697EC5D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28" b="1209"/>
          <a:stretch/>
        </p:blipFill>
        <p:spPr>
          <a:xfrm>
            <a:off x="1913116" y="808996"/>
            <a:ext cx="1047575" cy="2455775"/>
          </a:xfrm>
          <a:prstGeom prst="rect">
            <a:avLst/>
          </a:prstGeom>
        </p:spPr>
      </p:pic>
      <p:pic>
        <p:nvPicPr>
          <p:cNvPr id="41" name="Picture 40" descr="A white cylinder with a number six&#10;&#10;Description automatically generated">
            <a:extLst>
              <a:ext uri="{FF2B5EF4-FFF2-40B4-BE49-F238E27FC236}">
                <a16:creationId xmlns:a16="http://schemas.microsoft.com/office/drawing/2014/main" id="{85CE1E80-2956-C7A2-B75F-0ADD8EE5256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1" b="519"/>
          <a:stretch/>
        </p:blipFill>
        <p:spPr>
          <a:xfrm>
            <a:off x="3176005" y="808995"/>
            <a:ext cx="586360" cy="245577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F363AEE-2238-E445-4607-62FB567E580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2674" r="45037"/>
          <a:stretch/>
        </p:blipFill>
        <p:spPr>
          <a:xfrm flipH="1">
            <a:off x="6392537" y="808997"/>
            <a:ext cx="329507" cy="2449425"/>
          </a:xfrm>
          <a:prstGeom prst="rect">
            <a:avLst/>
          </a:prstGeom>
        </p:spPr>
      </p:pic>
      <p:pic>
        <p:nvPicPr>
          <p:cNvPr id="43" name="Picture 42" descr="A white rocket with black and white stripes&#10;&#10;Description automatically generated">
            <a:extLst>
              <a:ext uri="{FF2B5EF4-FFF2-40B4-BE49-F238E27FC236}">
                <a16:creationId xmlns:a16="http://schemas.microsoft.com/office/drawing/2014/main" id="{969ABF84-89FE-C042-F315-92648057F68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0834" t="2676" r="34179" b="1556"/>
          <a:stretch/>
        </p:blipFill>
        <p:spPr>
          <a:xfrm>
            <a:off x="7237561" y="808996"/>
            <a:ext cx="639075" cy="24494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A3249AA-B045-1AE6-E1DA-562A25AF5E6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4958" b="14933"/>
          <a:stretch/>
        </p:blipFill>
        <p:spPr>
          <a:xfrm>
            <a:off x="5138978" y="4705513"/>
            <a:ext cx="802872" cy="2455774"/>
          </a:xfrm>
          <a:prstGeom prst="rect">
            <a:avLst/>
          </a:prstGeom>
        </p:spPr>
      </p:pic>
      <p:pic>
        <p:nvPicPr>
          <p:cNvPr id="45" name="Picture 44" descr="A close-up of a metal pole&#10;&#10;Description automatically generated">
            <a:extLst>
              <a:ext uri="{FF2B5EF4-FFF2-40B4-BE49-F238E27FC236}">
                <a16:creationId xmlns:a16="http://schemas.microsoft.com/office/drawing/2014/main" id="{42740042-8F09-284A-33B1-64B530C72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728" b="1358"/>
          <a:stretch/>
        </p:blipFill>
        <p:spPr>
          <a:xfrm>
            <a:off x="6321029" y="4705515"/>
            <a:ext cx="492769" cy="2449423"/>
          </a:xfrm>
          <a:prstGeom prst="rect">
            <a:avLst/>
          </a:prstGeom>
        </p:spPr>
      </p:pic>
      <p:pic>
        <p:nvPicPr>
          <p:cNvPr id="3" name="Picture 2" descr="A model of a space shuttle&#10;&#10;Description automatically generated">
            <a:extLst>
              <a:ext uri="{FF2B5EF4-FFF2-40B4-BE49-F238E27FC236}">
                <a16:creationId xmlns:a16="http://schemas.microsoft.com/office/drawing/2014/main" id="{319DF9B5-4965-43C7-A76B-4D99EB79C78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32" b="2247"/>
          <a:stretch/>
        </p:blipFill>
        <p:spPr>
          <a:xfrm>
            <a:off x="2973869" y="4705513"/>
            <a:ext cx="964162" cy="2452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65360-B63F-7CBF-2440-4DFE77D757BA}"/>
              </a:ext>
            </a:extLst>
          </p:cNvPr>
          <p:cNvSpPr txBox="1"/>
          <p:nvPr/>
        </p:nvSpPr>
        <p:spPr>
          <a:xfrm>
            <a:off x="6517480" y="8513097"/>
            <a:ext cx="2056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graphics not to scale.</a:t>
            </a:r>
          </a:p>
        </p:txBody>
      </p:sp>
      <p:pic>
        <p:nvPicPr>
          <p:cNvPr id="7" name="Picture 6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B69FED14-4F26-C6CF-34C4-0E1B7A52EE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981" y="846948"/>
            <a:ext cx="232852" cy="232852"/>
          </a:xfrm>
          <a:prstGeom prst="rect">
            <a:avLst/>
          </a:prstGeom>
        </p:spPr>
      </p:pic>
      <p:pic>
        <p:nvPicPr>
          <p:cNvPr id="9" name="Picture 8" descr="A flag in a circle&#10;&#10;Description automatically generated">
            <a:extLst>
              <a:ext uri="{FF2B5EF4-FFF2-40B4-BE49-F238E27FC236}">
                <a16:creationId xmlns:a16="http://schemas.microsoft.com/office/drawing/2014/main" id="{536E9397-002E-F88D-FE07-B7A6570EA92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528" y="4737535"/>
            <a:ext cx="232852" cy="232852"/>
          </a:xfrm>
          <a:prstGeom prst="rect">
            <a:avLst/>
          </a:prstGeom>
        </p:spPr>
      </p:pic>
      <p:pic>
        <p:nvPicPr>
          <p:cNvPr id="11" name="Picture 10" descr="A red white and blue flag&#10;&#10;Description automatically generated">
            <a:extLst>
              <a:ext uri="{FF2B5EF4-FFF2-40B4-BE49-F238E27FC236}">
                <a16:creationId xmlns:a16="http://schemas.microsoft.com/office/drawing/2014/main" id="{C7C9C91D-0F93-47BA-530A-C112B69DB2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810" y="4726188"/>
            <a:ext cx="232852" cy="232852"/>
          </a:xfrm>
          <a:prstGeom prst="rect">
            <a:avLst/>
          </a:prstGeom>
        </p:spPr>
      </p:pic>
      <p:pic>
        <p:nvPicPr>
          <p:cNvPr id="13" name="Picture 12" descr="A flag in a circle&#10;&#10;Description automatically generated">
            <a:extLst>
              <a:ext uri="{FF2B5EF4-FFF2-40B4-BE49-F238E27FC236}">
                <a16:creationId xmlns:a16="http://schemas.microsoft.com/office/drawing/2014/main" id="{69B7D6EC-6DC3-B34C-C318-06110A28D3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35" y="846017"/>
            <a:ext cx="233783" cy="233783"/>
          </a:xfrm>
          <a:prstGeom prst="rect">
            <a:avLst/>
          </a:prstGeom>
        </p:spPr>
      </p:pic>
      <p:pic>
        <p:nvPicPr>
          <p:cNvPr id="2" name="Picture 1" descr="A flag in a circle&#10;&#10;Description automatically generated">
            <a:extLst>
              <a:ext uri="{FF2B5EF4-FFF2-40B4-BE49-F238E27FC236}">
                <a16:creationId xmlns:a16="http://schemas.microsoft.com/office/drawing/2014/main" id="{B08CED87-67FE-E4BC-6442-2A7DC6DDBA1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669" y="829672"/>
            <a:ext cx="233783" cy="233783"/>
          </a:xfrm>
          <a:prstGeom prst="rect">
            <a:avLst/>
          </a:prstGeom>
        </p:spPr>
      </p:pic>
      <p:pic>
        <p:nvPicPr>
          <p:cNvPr id="6" name="Picture 5" descr="A flag in a circle&#10;&#10;Description automatically generated">
            <a:extLst>
              <a:ext uri="{FF2B5EF4-FFF2-40B4-BE49-F238E27FC236}">
                <a16:creationId xmlns:a16="http://schemas.microsoft.com/office/drawing/2014/main" id="{58E14145-8C99-8E31-2FDF-53EB6F070F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246" y="4719839"/>
            <a:ext cx="233783" cy="233783"/>
          </a:xfrm>
          <a:prstGeom prst="rect">
            <a:avLst/>
          </a:prstGeom>
        </p:spPr>
      </p:pic>
      <p:pic>
        <p:nvPicPr>
          <p:cNvPr id="8" name="Picture 7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261940F3-2815-F624-BCD5-176B9187CEA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43" y="829672"/>
            <a:ext cx="232852" cy="232852"/>
          </a:xfrm>
          <a:prstGeom prst="rect">
            <a:avLst/>
          </a:prstGeom>
        </p:spPr>
      </p:pic>
      <p:pic>
        <p:nvPicPr>
          <p:cNvPr id="12" name="Picture 11" descr="A flag in a circle&#10;&#10;Description automatically generated">
            <a:extLst>
              <a:ext uri="{FF2B5EF4-FFF2-40B4-BE49-F238E27FC236}">
                <a16:creationId xmlns:a16="http://schemas.microsoft.com/office/drawing/2014/main" id="{5E236A10-40D8-7478-DE68-7E03D8EAA3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223" y="4737535"/>
            <a:ext cx="233783" cy="233783"/>
          </a:xfrm>
          <a:prstGeom prst="rect">
            <a:avLst/>
          </a:prstGeom>
        </p:spPr>
      </p:pic>
      <p:pic>
        <p:nvPicPr>
          <p:cNvPr id="14" name="Picture 13" descr="A flag in a circle&#10;&#10;Description automatically generated">
            <a:extLst>
              <a:ext uri="{FF2B5EF4-FFF2-40B4-BE49-F238E27FC236}">
                <a16:creationId xmlns:a16="http://schemas.microsoft.com/office/drawing/2014/main" id="{E1D0F639-F8EC-ACE3-C367-694D40CF887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56" y="4732329"/>
            <a:ext cx="233783" cy="233783"/>
          </a:xfrm>
          <a:prstGeom prst="rect">
            <a:avLst/>
          </a:prstGeom>
        </p:spPr>
      </p:pic>
      <p:pic>
        <p:nvPicPr>
          <p:cNvPr id="17" name="Picture 16" descr="A red circle with yellow stars and a yellow star on it&#10;&#10;Description automatically generated">
            <a:extLst>
              <a:ext uri="{FF2B5EF4-FFF2-40B4-BE49-F238E27FC236}">
                <a16:creationId xmlns:a16="http://schemas.microsoft.com/office/drawing/2014/main" id="{BFD0BB0F-FA30-47F5-C1A2-B0932B02EB9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633" y="4732328"/>
            <a:ext cx="233783" cy="233783"/>
          </a:xfrm>
          <a:prstGeom prst="rect">
            <a:avLst/>
          </a:prstGeom>
        </p:spPr>
      </p:pic>
      <p:pic>
        <p:nvPicPr>
          <p:cNvPr id="33" name="Picture 32" descr="A white cylinder with a number six&#10;&#10;Description automatically generated">
            <a:extLst>
              <a:ext uri="{FF2B5EF4-FFF2-40B4-BE49-F238E27FC236}">
                <a16:creationId xmlns:a16="http://schemas.microsoft.com/office/drawing/2014/main" id="{C6DBFC78-9EB0-DBD6-CA0E-F691529A2F5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839" b="1319"/>
          <a:stretch/>
        </p:blipFill>
        <p:spPr>
          <a:xfrm>
            <a:off x="4190279" y="815348"/>
            <a:ext cx="595452" cy="2452745"/>
          </a:xfrm>
          <a:prstGeom prst="rect">
            <a:avLst/>
          </a:prstGeom>
        </p:spPr>
      </p:pic>
      <p:pic>
        <p:nvPicPr>
          <p:cNvPr id="10" name="Picture 9" descr="A blue circle with yellow stars in center&#10;&#10;Description automatically generated">
            <a:extLst>
              <a:ext uri="{FF2B5EF4-FFF2-40B4-BE49-F238E27FC236}">
                <a16:creationId xmlns:a16="http://schemas.microsoft.com/office/drawing/2014/main" id="{A18807E7-04B5-B81D-9418-EA66534E56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53" y="847368"/>
            <a:ext cx="232852" cy="2328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3885C08-896B-0ECA-0A4F-9A892121B5CD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2212" t="839" r="40031" b="3527"/>
          <a:stretch/>
        </p:blipFill>
        <p:spPr>
          <a:xfrm>
            <a:off x="5272255" y="805675"/>
            <a:ext cx="455416" cy="2452747"/>
          </a:xfrm>
          <a:prstGeom prst="rect">
            <a:avLst/>
          </a:prstGeom>
        </p:spPr>
      </p:pic>
      <p:pic>
        <p:nvPicPr>
          <p:cNvPr id="15" name="Picture 14" descr="A flag in a circle&#10;&#10;Description automatically generated">
            <a:extLst>
              <a:ext uri="{FF2B5EF4-FFF2-40B4-BE49-F238E27FC236}">
                <a16:creationId xmlns:a16="http://schemas.microsoft.com/office/drawing/2014/main" id="{CE8DDE68-65ED-AE46-E957-33FA1C304B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703" y="839327"/>
            <a:ext cx="233783" cy="23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7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Rushil Kukreja</dc:creator>
  <cp:lastModifiedBy>Rushil Kukreja</cp:lastModifiedBy>
  <cp:revision>10</cp:revision>
  <dcterms:created xsi:type="dcterms:W3CDTF">2024-06-17T18:16:51Z</dcterms:created>
  <dcterms:modified xsi:type="dcterms:W3CDTF">2024-06-20T13:17:32Z</dcterms:modified>
</cp:coreProperties>
</file>