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61" r:id="rId5"/>
    <p:sldId id="262" r:id="rId6"/>
    <p:sldId id="259" r:id="rId7"/>
    <p:sldId id="273" r:id="rId8"/>
    <p:sldId id="274" r:id="rId9"/>
    <p:sldId id="271" r:id="rId10"/>
    <p:sldId id="278" r:id="rId11"/>
    <p:sldId id="279" r:id="rId12"/>
    <p:sldId id="281" r:id="rId13"/>
    <p:sldId id="282" r:id="rId14"/>
    <p:sldId id="280" r:id="rId15"/>
    <p:sldId id="263" r:id="rId16"/>
    <p:sldId id="277" r:id="rId17"/>
    <p:sldId id="266" r:id="rId18"/>
    <p:sldId id="267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3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B075-2C87-42B8-9810-70C336C6012F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8C47D-C549-4268-8482-FF83B51076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7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7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5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812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9812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0183"/>
            <a:ext cx="1366520" cy="509270"/>
          </a:xfrm>
          <a:custGeom>
            <a:avLst/>
            <a:gdLst/>
            <a:ahLst/>
            <a:cxnLst/>
            <a:rect l="l" t="t" r="r" b="b"/>
            <a:pathLst>
              <a:path w="1366520" h="509269">
                <a:moveTo>
                  <a:pt x="0" y="0"/>
                </a:moveTo>
                <a:lnTo>
                  <a:pt x="0" y="505840"/>
                </a:lnTo>
                <a:lnTo>
                  <a:pt x="1020241" y="509015"/>
                </a:lnTo>
                <a:lnTo>
                  <a:pt x="1120635" y="509015"/>
                </a:lnTo>
                <a:lnTo>
                  <a:pt x="1125270" y="504189"/>
                </a:lnTo>
                <a:lnTo>
                  <a:pt x="1126820" y="502665"/>
                </a:lnTo>
                <a:lnTo>
                  <a:pt x="1359408" y="270128"/>
                </a:lnTo>
                <a:lnTo>
                  <a:pt x="1366456" y="255730"/>
                </a:lnTo>
                <a:lnTo>
                  <a:pt x="1364694" y="248572"/>
                </a:lnTo>
                <a:lnTo>
                  <a:pt x="1359408" y="241426"/>
                </a:lnTo>
                <a:lnTo>
                  <a:pt x="1130261" y="12064"/>
                </a:lnTo>
                <a:lnTo>
                  <a:pt x="1125270" y="12064"/>
                </a:lnTo>
                <a:lnTo>
                  <a:pt x="1125270" y="7238"/>
                </a:lnTo>
                <a:lnTo>
                  <a:pt x="1120635" y="7238"/>
                </a:lnTo>
                <a:lnTo>
                  <a:pt x="1115822" y="2412"/>
                </a:lnTo>
                <a:lnTo>
                  <a:pt x="1020241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1598" y="2847238"/>
            <a:ext cx="5400802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028" y="1922145"/>
            <a:ext cx="7663942" cy="260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itudequiz.com/" TargetMode="External"/><Relationship Id="rId2" Type="http://schemas.openxmlformats.org/officeDocument/2006/relationships/hyperlink" Target="http://www.indiab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cticeaptitudetests.com/" TargetMode="External"/><Relationship Id="rId5" Type="http://schemas.openxmlformats.org/officeDocument/2006/relationships/hyperlink" Target="http://www.prepinsta.com/" TargetMode="External"/><Relationship Id="rId4" Type="http://schemas.openxmlformats.org/officeDocument/2006/relationships/hyperlink" Target="http://www.placementpreparation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4999"/>
            <a:ext cx="1664208" cy="685801"/>
          </a:xfrm>
          <a:custGeom>
            <a:avLst/>
            <a:gdLst/>
            <a:ahLst/>
            <a:cxnLst/>
            <a:rect l="l" t="t" r="r" b="b"/>
            <a:pathLst>
              <a:path w="1369695" h="780414">
                <a:moveTo>
                  <a:pt x="0" y="0"/>
                </a:moveTo>
                <a:lnTo>
                  <a:pt x="0" y="779462"/>
                </a:lnTo>
                <a:lnTo>
                  <a:pt x="973950" y="780201"/>
                </a:lnTo>
                <a:lnTo>
                  <a:pt x="983596" y="779393"/>
                </a:lnTo>
                <a:lnTo>
                  <a:pt x="991487" y="777264"/>
                </a:lnTo>
                <a:lnTo>
                  <a:pt x="997622" y="774254"/>
                </a:lnTo>
                <a:lnTo>
                  <a:pt x="1002004" y="770803"/>
                </a:lnTo>
                <a:lnTo>
                  <a:pt x="1002004" y="766104"/>
                </a:lnTo>
                <a:lnTo>
                  <a:pt x="1006690" y="766104"/>
                </a:lnTo>
                <a:lnTo>
                  <a:pt x="1362456" y="410377"/>
                </a:lnTo>
                <a:lnTo>
                  <a:pt x="1367742" y="401808"/>
                </a:lnTo>
                <a:lnTo>
                  <a:pt x="1369504" y="391073"/>
                </a:lnTo>
                <a:lnTo>
                  <a:pt x="1367742" y="379480"/>
                </a:lnTo>
                <a:lnTo>
                  <a:pt x="1362456" y="368340"/>
                </a:lnTo>
                <a:lnTo>
                  <a:pt x="1006690" y="17185"/>
                </a:lnTo>
                <a:lnTo>
                  <a:pt x="1006690" y="12359"/>
                </a:lnTo>
                <a:lnTo>
                  <a:pt x="1002004" y="12359"/>
                </a:lnTo>
                <a:lnTo>
                  <a:pt x="997622" y="8981"/>
                </a:lnTo>
                <a:lnTo>
                  <a:pt x="991487" y="6009"/>
                </a:lnTo>
                <a:lnTo>
                  <a:pt x="983596" y="3893"/>
                </a:lnTo>
                <a:lnTo>
                  <a:pt x="973950" y="3088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2808" y="389889"/>
            <a:ext cx="6184392" cy="6018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01320" algn="ctr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Adarsh</a:t>
            </a:r>
            <a:r>
              <a:rPr sz="2000" spc="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Institute</a:t>
            </a:r>
            <a:r>
              <a:rPr sz="2000" spc="1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E3E0C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E3E0C"/>
                </a:solidFill>
                <a:latin typeface="Times New Roman"/>
                <a:cs typeface="Times New Roman"/>
              </a:rPr>
              <a:t>Technology</a:t>
            </a:r>
            <a:r>
              <a:rPr sz="2000" spc="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&amp;</a:t>
            </a:r>
            <a:endParaRPr sz="2000" dirty="0">
              <a:latin typeface="Times New Roman"/>
              <a:cs typeface="Times New Roman"/>
            </a:endParaRPr>
          </a:p>
          <a:p>
            <a:pPr marR="400050" algn="ctr">
              <a:lnSpc>
                <a:spcPct val="100000"/>
              </a:lnSpc>
            </a:pPr>
            <a:r>
              <a:rPr sz="2000" spc="-5" dirty="0">
                <a:solidFill>
                  <a:srgbClr val="6E3E0C"/>
                </a:solidFill>
                <a:latin typeface="Times New Roman"/>
                <a:cs typeface="Times New Roman"/>
              </a:rPr>
              <a:t>Research</a:t>
            </a: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E3E0C"/>
                </a:solidFill>
                <a:latin typeface="Times New Roman"/>
                <a:cs typeface="Times New Roman"/>
              </a:rPr>
              <a:t>Centre,</a:t>
            </a:r>
            <a:r>
              <a:rPr sz="2000" spc="-40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6E3E0C"/>
                </a:solidFill>
                <a:latin typeface="Times New Roman"/>
                <a:cs typeface="Times New Roman"/>
              </a:rPr>
              <a:t>Vita</a:t>
            </a:r>
            <a:endParaRPr sz="2000" dirty="0">
              <a:latin typeface="Times New Roman"/>
              <a:cs typeface="Times New Roman"/>
            </a:endParaRPr>
          </a:p>
          <a:p>
            <a:pPr marR="40132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Department</a:t>
            </a:r>
            <a:r>
              <a:rPr sz="2000" spc="3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E3E0C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Computer</a:t>
            </a:r>
            <a:r>
              <a:rPr sz="2000" spc="2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E3E0C"/>
                </a:solidFill>
                <a:latin typeface="Times New Roman"/>
                <a:cs typeface="Times New Roman"/>
              </a:rPr>
              <a:t>Science</a:t>
            </a:r>
            <a:r>
              <a:rPr sz="2000" spc="20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/>
                <a:cs typeface="Times New Roman"/>
              </a:rPr>
              <a:t>&amp;</a:t>
            </a:r>
            <a:r>
              <a:rPr sz="2000" spc="-15" dirty="0">
                <a:solidFill>
                  <a:srgbClr val="6E3E0C"/>
                </a:solidFill>
                <a:latin typeface="Times New Roman"/>
                <a:cs typeface="Times New Roman"/>
              </a:rPr>
              <a:t> Eng</a:t>
            </a:r>
            <a:r>
              <a:rPr lang="en-US" sz="2000" spc="-15" dirty="0">
                <a:solidFill>
                  <a:srgbClr val="6E3E0C"/>
                </a:solidFill>
                <a:latin typeface="Times New Roman"/>
                <a:cs typeface="Times New Roman"/>
              </a:rPr>
              <a:t>ineering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R="401320" algn="ctr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6E3E0C"/>
                </a:solidFill>
                <a:latin typeface="Times New Roman"/>
                <a:cs typeface="Times New Roman"/>
              </a:rPr>
              <a:t>Class-</a:t>
            </a:r>
            <a:r>
              <a:rPr lang="en-US" sz="2000" spc="-15" dirty="0">
                <a:solidFill>
                  <a:srgbClr val="6E3E0C"/>
                </a:solidFill>
                <a:latin typeface="Times New Roman"/>
                <a:cs typeface="Times New Roman"/>
              </a:rPr>
              <a:t>TY</a:t>
            </a:r>
            <a:endParaRPr lang="en-US"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25"/>
              </a:spcBef>
            </a:pPr>
            <a:r>
              <a:rPr lang="en-IN" sz="15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Mini project </a:t>
            </a:r>
            <a:r>
              <a:rPr sz="15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585858"/>
                </a:solidFill>
                <a:latin typeface="Times New Roman"/>
                <a:cs typeface="Times New Roman"/>
              </a:rPr>
              <a:t>Presentation</a:t>
            </a:r>
            <a:r>
              <a:rPr sz="1500" b="1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lang="en-US" sz="1500" spc="-5" dirty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endParaRPr sz="1500" dirty="0">
              <a:latin typeface="Times New Roman"/>
              <a:cs typeface="Times New Roman"/>
            </a:endParaRPr>
          </a:p>
          <a:p>
            <a:pPr marL="746760">
              <a:lnSpc>
                <a:spcPct val="100000"/>
              </a:lnSpc>
              <a:spcBef>
                <a:spcPts val="1285"/>
              </a:spcBef>
            </a:pPr>
            <a:r>
              <a:rPr lang="en-US" sz="1700" dirty="0">
                <a:latin typeface="Times New Roman"/>
                <a:cs typeface="Times New Roman"/>
              </a:rPr>
              <a:t>     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“</a:t>
            </a:r>
            <a:r>
              <a:rPr lang="en-US"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Aptitude Quiz Website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”</a:t>
            </a:r>
            <a:endParaRPr lang="en-US" sz="2800" dirty="0">
              <a:latin typeface="Times New Roman"/>
              <a:cs typeface="Times New Roman"/>
            </a:endParaRPr>
          </a:p>
          <a:p>
            <a:pPr marL="746760">
              <a:lnSpc>
                <a:spcPct val="100000"/>
              </a:lnSpc>
              <a:spcBef>
                <a:spcPts val="1285"/>
              </a:spcBef>
            </a:pPr>
            <a:r>
              <a:rPr lang="en-US" b="1" spc="-5" dirty="0">
                <a:solidFill>
                  <a:srgbClr val="6E3E0C"/>
                </a:solidFill>
                <a:latin typeface="Times New Roman"/>
                <a:cs typeface="Times New Roman"/>
              </a:rPr>
              <a:t> Team members </a:t>
            </a:r>
            <a:r>
              <a:rPr lang="en-US" sz="1700" spc="-5" dirty="0">
                <a:solidFill>
                  <a:srgbClr val="6E3E0C"/>
                </a:solidFill>
                <a:latin typeface="Times New Roman"/>
                <a:cs typeface="Times New Roman"/>
              </a:rPr>
              <a:t>:</a:t>
            </a:r>
            <a:endParaRPr sz="1700" dirty="0">
              <a:latin typeface="Times New Roman"/>
              <a:cs typeface="Times New Roman"/>
            </a:endParaRPr>
          </a:p>
          <a:p>
            <a:pPr marR="973455" algn="ctr">
              <a:lnSpc>
                <a:spcPct val="100000"/>
              </a:lnSpc>
              <a:spcBef>
                <a:spcPts val="875"/>
              </a:spcBef>
            </a:pPr>
            <a:r>
              <a:rPr lang="en-US" sz="1500" spc="10" dirty="0">
                <a:solidFill>
                  <a:srgbClr val="585858"/>
                </a:solidFill>
                <a:latin typeface="Times New Roman"/>
                <a:cs typeface="Times New Roman"/>
              </a:rPr>
              <a:t>                        1. </a:t>
            </a:r>
            <a:r>
              <a:rPr lang="en-US"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Mr. Akshay </a:t>
            </a:r>
            <a:r>
              <a:rPr lang="en-US" sz="1600" spc="10" dirty="0" err="1">
                <a:solidFill>
                  <a:srgbClr val="585858"/>
                </a:solidFill>
                <a:latin typeface="Times New Roman"/>
                <a:cs typeface="Times New Roman"/>
              </a:rPr>
              <a:t>Sarjerao</a:t>
            </a:r>
            <a:r>
              <a:rPr lang="en-US"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1600" spc="10" dirty="0" err="1">
                <a:solidFill>
                  <a:srgbClr val="585858"/>
                </a:solidFill>
                <a:latin typeface="Times New Roman"/>
                <a:cs typeface="Times New Roman"/>
              </a:rPr>
              <a:t>Bandgar</a:t>
            </a:r>
            <a:r>
              <a:rPr lang="en-US"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  (CS3010)</a:t>
            </a:r>
          </a:p>
          <a:p>
            <a:pPr marR="973455" algn="ctr">
              <a:lnSpc>
                <a:spcPct val="100000"/>
              </a:lnSpc>
              <a:spcBef>
                <a:spcPts val="875"/>
              </a:spcBef>
            </a:pPr>
            <a:r>
              <a:rPr lang="en-US"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                 2. Mr. Adarsh Rupesh Jadhav (CS3015) </a:t>
            </a:r>
          </a:p>
          <a:p>
            <a:pPr marR="973455" algn="ctr">
              <a:lnSpc>
                <a:spcPct val="100000"/>
              </a:lnSpc>
              <a:spcBef>
                <a:spcPts val="875"/>
              </a:spcBef>
            </a:pPr>
            <a:r>
              <a:rPr lang="en-US"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                3. </a:t>
            </a:r>
            <a:r>
              <a:rPr sz="1600" spc="1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1600" spc="-7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lang="en-US" sz="1600" spc="-75" dirty="0">
                <a:solidFill>
                  <a:srgbClr val="585858"/>
                </a:solidFill>
                <a:latin typeface="Times New Roman"/>
                <a:cs typeface="Times New Roman"/>
              </a:rPr>
              <a:t>. Rushikesh Pravin Mhetre </a:t>
            </a:r>
            <a:r>
              <a:rPr sz="1600" spc="5" dirty="0">
                <a:solidFill>
                  <a:srgbClr val="585858"/>
                </a:solidFill>
                <a:latin typeface="Times New Roman"/>
                <a:cs typeface="Times New Roman"/>
              </a:rPr>
              <a:t>(</a:t>
            </a:r>
            <a:r>
              <a:rPr lang="en-US" sz="1600" spc="5" dirty="0">
                <a:solidFill>
                  <a:srgbClr val="585858"/>
                </a:solidFill>
                <a:latin typeface="Times New Roman"/>
                <a:cs typeface="Times New Roman"/>
              </a:rPr>
              <a:t>CS3016</a:t>
            </a:r>
            <a:r>
              <a:rPr sz="1600" dirty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endParaRPr lang="en-US" sz="1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R="973455" algn="ctr">
              <a:lnSpc>
                <a:spcPct val="100000"/>
              </a:lnSpc>
              <a:spcBef>
                <a:spcPts val="875"/>
              </a:spcBef>
            </a:pPr>
            <a:r>
              <a:rPr lang="en-US" sz="1600" dirty="0">
                <a:solidFill>
                  <a:srgbClr val="585858"/>
                </a:solidFill>
                <a:latin typeface="Times New Roman"/>
                <a:cs typeface="Times New Roman"/>
              </a:rPr>
              <a:t>	     4. Mr. Pranav Dilip </a:t>
            </a:r>
            <a:r>
              <a:rPr lang="en-US" sz="1600" dirty="0" err="1">
                <a:solidFill>
                  <a:srgbClr val="585858"/>
                </a:solidFill>
                <a:latin typeface="Times New Roman"/>
                <a:cs typeface="Times New Roman"/>
              </a:rPr>
              <a:t>Suryawanshi</a:t>
            </a:r>
            <a:r>
              <a:rPr lang="en-US" sz="1600" dirty="0">
                <a:solidFill>
                  <a:srgbClr val="585858"/>
                </a:solidFill>
                <a:latin typeface="Times New Roman"/>
                <a:cs typeface="Times New Roman"/>
              </a:rPr>
              <a:t> (CS3017)</a:t>
            </a:r>
            <a:endParaRPr sz="1600" dirty="0">
              <a:latin typeface="Times New Roman"/>
              <a:cs typeface="Times New Roman"/>
            </a:endParaRPr>
          </a:p>
          <a:p>
            <a:pPr marR="832485" algn="ctr">
              <a:lnSpc>
                <a:spcPct val="100000"/>
              </a:lnSpc>
              <a:spcBef>
                <a:spcPts val="785"/>
              </a:spcBef>
            </a:pPr>
            <a:r>
              <a:rPr sz="1700" b="1" spc="-5" dirty="0">
                <a:solidFill>
                  <a:srgbClr val="6E3E0C"/>
                </a:solidFill>
                <a:latin typeface="Times New Roman"/>
                <a:cs typeface="Times New Roman"/>
              </a:rPr>
              <a:t>Academic</a:t>
            </a:r>
            <a:r>
              <a:rPr sz="1700" b="1" spc="-95" dirty="0">
                <a:solidFill>
                  <a:srgbClr val="6E3E0C"/>
                </a:solidFill>
                <a:latin typeface="Times New Roman"/>
                <a:cs typeface="Times New Roman"/>
              </a:rPr>
              <a:t> </a:t>
            </a:r>
            <a:r>
              <a:rPr sz="1700" b="1" spc="-45" dirty="0">
                <a:solidFill>
                  <a:srgbClr val="6E3E0C"/>
                </a:solidFill>
                <a:latin typeface="Times New Roman"/>
                <a:cs typeface="Times New Roman"/>
              </a:rPr>
              <a:t>Year</a:t>
            </a:r>
            <a:endParaRPr sz="1700" b="1" dirty="0">
              <a:latin typeface="Times New Roman"/>
              <a:cs typeface="Times New Roman"/>
            </a:endParaRPr>
          </a:p>
          <a:p>
            <a:pPr marR="859155" algn="ctr">
              <a:lnSpc>
                <a:spcPct val="100000"/>
              </a:lnSpc>
              <a:spcBef>
                <a:spcPts val="815"/>
              </a:spcBef>
            </a:pPr>
            <a:r>
              <a:rPr sz="1700" spc="5" dirty="0">
                <a:solidFill>
                  <a:srgbClr val="6E3E0C"/>
                </a:solidFill>
                <a:latin typeface="Times New Roman"/>
                <a:cs typeface="Times New Roman"/>
              </a:rPr>
              <a:t>2023-2024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682625">
              <a:lnSpc>
                <a:spcPct val="100000"/>
              </a:lnSpc>
              <a:spcBef>
                <a:spcPts val="1400"/>
              </a:spcBef>
            </a:pPr>
            <a:r>
              <a:rPr lang="en-IN" spc="-114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sz="2000" spc="-114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1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9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sz="2000" spc="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4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2000" spc="12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12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4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</a:p>
          <a:p>
            <a:pPr marL="682625">
              <a:lnSpc>
                <a:spcPct val="100000"/>
              </a:lnSpc>
              <a:spcBef>
                <a:spcPts val="1400"/>
              </a:spcBef>
            </a:pPr>
            <a:r>
              <a:rPr lang="en-US" sz="2000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r>
              <a:rPr lang="en-US" sz="2000" spc="15" dirty="0" err="1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US" sz="2000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spc="15" dirty="0" err="1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Miss.S.L.Jadhav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1664208" cy="1472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3152" y="228600"/>
            <a:ext cx="1450846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632" y="762000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lang="en-US" sz="3200" b="1" spc="-10" dirty="0">
                <a:solidFill>
                  <a:srgbClr val="252525"/>
                </a:solidFill>
              </a:rPr>
              <a:t>User Interface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89CD-DD86-ECBE-2DAD-EAD7FEAF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6" y="1600200"/>
            <a:ext cx="799319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632" y="762000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AFB3F-2C94-8A50-FE2E-F9C7209BD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2" y="1828800"/>
            <a:ext cx="730386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27415-FD25-A20B-B86C-2647F360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0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8087B-B87E-7A3A-8D53-F6609406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475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80765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2E976-A4D8-974A-1DF4-EEB5EC232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7166955" cy="35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1524000" y="646331"/>
            <a:ext cx="47561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spcBef>
                <a:spcPts val="110"/>
              </a:spcBef>
            </a:pPr>
            <a:r>
              <a:rPr lang="en-US" sz="3200" b="1" dirty="0"/>
              <a:t>Future Scope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2C40A-27D2-F2E4-F24D-4DE74F6CA2A2}"/>
              </a:ext>
            </a:extLst>
          </p:cNvPr>
          <p:cNvSpPr txBox="1"/>
          <p:nvPr/>
        </p:nvSpPr>
        <p:spPr>
          <a:xfrm>
            <a:off x="1676400" y="1600201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Functionality.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With Answers.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1524000" y="646331"/>
            <a:ext cx="47561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spcBef>
                <a:spcPts val="110"/>
              </a:spcBef>
            </a:pPr>
            <a:r>
              <a:rPr lang="en-US" sz="3200" b="1" dirty="0"/>
              <a:t>Conclusion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2F92-2AE2-04AE-924B-2CB8EAB66CD5}"/>
              </a:ext>
            </a:extLst>
          </p:cNvPr>
          <p:cNvSpPr txBox="1"/>
          <p:nvPr/>
        </p:nvSpPr>
        <p:spPr>
          <a:xfrm>
            <a:off x="1550581" y="1600200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quiz website represents more than just a platform for testing one’s knowledge and abilities.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strived to create an environment where users can engage with a diverse range of quizzes and assessments, tailored to various subjects and skills.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632" y="762000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lang="en-US" sz="3200" b="1" spc="-10" dirty="0">
                <a:solidFill>
                  <a:srgbClr val="252525"/>
                </a:solidFill>
              </a:rPr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14464" y="1524000"/>
            <a:ext cx="6443736" cy="2728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www.indiabix.com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www.aptitudequiz.com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www.placementpreparation.io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www.prepinsta.com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www.practiceaptitudetests.com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  <a:spcBef>
                <a:spcPts val="5"/>
              </a:spcBef>
              <a:tabLst>
                <a:tab pos="35687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598" y="2847238"/>
            <a:ext cx="41160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THANK</a:t>
            </a:r>
            <a:r>
              <a:rPr spc="-25" dirty="0"/>
              <a:t> </a:t>
            </a:r>
            <a:r>
              <a:rPr spc="-5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475125" cy="413003"/>
          </a:xfrm>
          <a:custGeom>
            <a:avLst/>
            <a:gdLst/>
            <a:ahLst/>
            <a:cxnLst/>
            <a:rect l="l" t="t" r="r" b="b"/>
            <a:pathLst>
              <a:path w="1366520" h="509269">
                <a:moveTo>
                  <a:pt x="0" y="0"/>
                </a:moveTo>
                <a:lnTo>
                  <a:pt x="0" y="505840"/>
                </a:lnTo>
                <a:lnTo>
                  <a:pt x="1020241" y="509015"/>
                </a:lnTo>
                <a:lnTo>
                  <a:pt x="1120635" y="509015"/>
                </a:lnTo>
                <a:lnTo>
                  <a:pt x="1125270" y="504189"/>
                </a:lnTo>
                <a:lnTo>
                  <a:pt x="1126820" y="502665"/>
                </a:lnTo>
                <a:lnTo>
                  <a:pt x="1359408" y="270128"/>
                </a:lnTo>
                <a:lnTo>
                  <a:pt x="1366456" y="255730"/>
                </a:lnTo>
                <a:lnTo>
                  <a:pt x="1364694" y="248572"/>
                </a:lnTo>
                <a:lnTo>
                  <a:pt x="1359408" y="241426"/>
                </a:lnTo>
                <a:lnTo>
                  <a:pt x="1130261" y="12064"/>
                </a:lnTo>
                <a:lnTo>
                  <a:pt x="1125270" y="12064"/>
                </a:lnTo>
                <a:lnTo>
                  <a:pt x="1125270" y="7238"/>
                </a:lnTo>
                <a:lnTo>
                  <a:pt x="1120635" y="7238"/>
                </a:lnTo>
                <a:lnTo>
                  <a:pt x="1115822" y="2412"/>
                </a:lnTo>
                <a:lnTo>
                  <a:pt x="1020241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400013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  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F4C3B-41EF-73FD-A926-CDD4EEC2A469}"/>
              </a:ext>
            </a:extLst>
          </p:cNvPr>
          <p:cNvSpPr txBox="1"/>
          <p:nvPr/>
        </p:nvSpPr>
        <p:spPr>
          <a:xfrm>
            <a:off x="1676400" y="462158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519" y="685800"/>
            <a:ext cx="3581400" cy="492443"/>
          </a:xfrm>
        </p:spPr>
        <p:txBody>
          <a:bodyPr/>
          <a:lstStyle/>
          <a:p>
            <a:pPr algn="just"/>
            <a:r>
              <a:rPr lang="en-US" sz="3200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56619" y="1524000"/>
            <a:ext cx="5587181" cy="28194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a user-friendly website where users can access a wide range of aptitude quizzes across various categories, such as mathematics, logical reasoning, verbal ability, and more.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quizzes are designed to challenge and stimulate critical thinking, problem-solving, and analytical skills.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645109"/>
            <a:ext cx="3657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750"/>
              </a:spcBef>
              <a:tabLst>
                <a:tab pos="299085" algn="l"/>
                <a:tab pos="299720" algn="l"/>
              </a:tabLst>
            </a:pPr>
            <a:r>
              <a:rPr lang="en-US" sz="3200" b="1" dirty="0"/>
              <a:t>Literature Survey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99975"/>
              </p:ext>
            </p:extLst>
          </p:nvPr>
        </p:nvGraphicFramePr>
        <p:xfrm>
          <a:off x="533400" y="1905000"/>
          <a:ext cx="8428974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031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083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Aptitude Test With Fuzzy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Dony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Tontiardo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Aptitude become one of major problem to determine the specialization in college.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Aptitude test hopefully can reduce the tuition fee of the Scholar.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61999" y="6533184"/>
            <a:ext cx="577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D1D4DB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24618"/>
              </p:ext>
            </p:extLst>
          </p:nvPr>
        </p:nvGraphicFramePr>
        <p:xfrm>
          <a:off x="533400" y="685800"/>
          <a:ext cx="8458200" cy="6103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28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Aptitude Test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Apoorva Anand</a:t>
                      </a:r>
                      <a:endParaRPr 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question-answer module gives career and personality with conscious answers given by individuals</a:t>
                      </a:r>
                    </a:p>
                    <a:p>
                      <a:pPr marL="342900" marR="0" lvl="0" indent="-34290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product will acquaint the user with various career domains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79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Assesment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Vocational Aptitude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Igor Petukhov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offers the model of an operator’s vocational 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aptitude.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52578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3200" b="1" dirty="0"/>
              <a:t>Existing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600198"/>
            <a:ext cx="617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often present users with static question sets, lacking the interactivity necessary for an engaging learning experience.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comprehensive performance analytics makes it challenging for users to assess their strengths and weaknesses accurately.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features that encourage a sense of community and healthy competition among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5801"/>
            <a:ext cx="3200400" cy="1477328"/>
          </a:xfrm>
        </p:spPr>
        <p:txBody>
          <a:bodyPr/>
          <a:lstStyle/>
          <a:p>
            <a:pPr algn="just"/>
            <a:r>
              <a:rPr lang="en-US" sz="3200" b="1" dirty="0"/>
              <a:t>  Proposed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1524000"/>
            <a:ext cx="7010400" cy="307776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project is to create a user-friendly website Personalized to the needs of students.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Aptitude Quiz Website incorporates users to monitor their progress systematically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Quiz Website project seeks to create an interactive, dynamic, and inclusive learning platform.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6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3886200" cy="1477328"/>
          </a:xfrm>
        </p:spPr>
        <p:txBody>
          <a:bodyPr/>
          <a:lstStyle/>
          <a:p>
            <a:pPr algn="just"/>
            <a:r>
              <a:rPr lang="en-US" sz="3200" b="1" dirty="0"/>
              <a:t>Requirement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1600200"/>
            <a:ext cx="7391400" cy="3970318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RAM - 4GB.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Space - 256GB.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CPU - 2GHz or faster.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Architecture - 32-bit or 64-bit.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System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8 -Windows 11.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Languages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 - Visual Studio code.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33400"/>
            <a:ext cx="6858000" cy="492443"/>
          </a:xfrm>
        </p:spPr>
        <p:txBody>
          <a:bodyPr/>
          <a:lstStyle/>
          <a:p>
            <a:pPr algn="just"/>
            <a:r>
              <a:rPr lang="en-US" sz="3200" b="1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362200" y="1447800"/>
            <a:ext cx="5257800" cy="41071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D2A40-2E3F-7187-E8EF-2FE4B87DD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55210"/>
            <a:ext cx="6190290" cy="41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651</TotalTime>
  <Words>544</Words>
  <Application>Microsoft Office PowerPoint</Application>
  <PresentationFormat>On-screen Show (4:3)</PresentationFormat>
  <Paragraphs>106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Literature Survey </vt:lpstr>
      <vt:lpstr>PowerPoint Presentation</vt:lpstr>
      <vt:lpstr>Existing System</vt:lpstr>
      <vt:lpstr>  Proposed System </vt:lpstr>
      <vt:lpstr>Requirement Analysis </vt:lpstr>
      <vt:lpstr>System Design</vt:lpstr>
      <vt:lpstr>User Interface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aitrc</dc:creator>
  <cp:lastModifiedBy>Rushikesh Mhetre</cp:lastModifiedBy>
  <cp:revision>67</cp:revision>
  <dcterms:created xsi:type="dcterms:W3CDTF">2023-08-24T10:28:22Z</dcterms:created>
  <dcterms:modified xsi:type="dcterms:W3CDTF">2024-03-27T05:24:19Z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2023-08-24T00:00:00Z</vt:filetime>
  </property>
</Properties>
</file>