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29" autoAdjust="0"/>
  </p:normalViewPr>
  <p:slideViewPr>
    <p:cSldViewPr>
      <p:cViewPr>
        <p:scale>
          <a:sx n="125" d="100"/>
          <a:sy n="125" d="100"/>
        </p:scale>
        <p:origin x="-2352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928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D4FC-1CA4-4B21-98B1-53BF10041AF4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96913"/>
            <a:ext cx="26130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AB734-6911-4467-9587-71C0CCBA4D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B734-6911-4467-9587-71C0CCBA4D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7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8686755"/>
            <a:ext cx="1600200" cy="275214"/>
          </a:xfrm>
        </p:spPr>
        <p:txBody>
          <a:bodyPr/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BC5D6FB-A60C-49E6-915A-5EA12B56A60F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914900" y="8686755"/>
            <a:ext cx="1600200" cy="275214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Sketch Forms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20074" y="365806"/>
            <a:ext cx="6217852" cy="8229510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20006" y="365806"/>
            <a:ext cx="6217988" cy="8229510"/>
            <a:chOff x="320006" y="365806"/>
            <a:chExt cx="6217988" cy="8229510"/>
          </a:xfrm>
        </p:grpSpPr>
        <p:sp>
          <p:nvSpPr>
            <p:cNvPr id="16" name="Rectangle 15"/>
            <p:cNvSpPr/>
            <p:nvPr/>
          </p:nvSpPr>
          <p:spPr>
            <a:xfrm>
              <a:off x="32007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3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5158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17342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83098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4885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461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8036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46122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11878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7763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339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0914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74902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0658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0641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7217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3246086" y="-2560274"/>
              <a:ext cx="36576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3337594" y="-2285963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337594" y="-1554451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3337594" y="-1920207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337594" y="-1188695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337594" y="-822939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3337594" y="-45717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3337594" y="-9142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3337594" y="27433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3337594" y="640091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3337594" y="100584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3337594" y="137159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3337594" y="173735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3337594" y="2103110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3337594" y="2468866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3337594" y="283462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3337594" y="320037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3337594" y="356613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3337594" y="3931890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3337594" y="4297646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3337594" y="466340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3337594" y="502915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337594" y="539491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3337594" y="-265171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5504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57"/>
          <p:cNvSpPr txBox="1"/>
          <p:nvPr userDrawn="1"/>
        </p:nvSpPr>
        <p:spPr>
          <a:xfrm>
            <a:off x="320074" y="365806"/>
            <a:ext cx="219453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CEE </a:t>
            </a: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532 </a:t>
            </a: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Dev.</a:t>
            </a:r>
            <a:r>
              <a:rPr lang="en-US" sz="1000" b="0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Soft. Engr. Appl’s.</a:t>
            </a: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Arizona State University</a:t>
            </a:r>
            <a:endParaRPr lang="en-US" sz="1000" b="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4343390" y="365805"/>
            <a:ext cx="2194535" cy="451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  <a:tabLst>
                <a:tab pos="403225" algn="l"/>
                <a:tab pos="1943100" algn="l"/>
              </a:tabLst>
            </a:pP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Name:	</a:t>
            </a: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Michael Justice,</a:t>
            </a:r>
            <a:r>
              <a:rPr lang="en-US" sz="1000" b="0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James Meyer</a:t>
            </a:r>
            <a:endParaRPr lang="en-US" sz="1000" b="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Aft>
                <a:spcPts val="400"/>
              </a:spcAft>
              <a:tabLst>
                <a:tab pos="403225" algn="l"/>
                <a:tab pos="1943100" algn="l"/>
              </a:tabLst>
            </a:pP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Date:   </a:t>
            </a: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11.27.15 </a:t>
            </a: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000" b="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6299-0A94-4153-8FD3-5244F4C0DFC7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D49-56E8-4472-889D-46CC1B6DA701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Sketch Forms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34464" y="2194586"/>
            <a:ext cx="4389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65976" y="2194586"/>
            <a:ext cx="0" cy="1645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2024" y="2194586"/>
            <a:ext cx="0" cy="1645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34464" y="3840488"/>
            <a:ext cx="4389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34464" y="3291854"/>
            <a:ext cx="4389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34464" y="2743220"/>
            <a:ext cx="4389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36636" y="2194586"/>
            <a:ext cx="0" cy="1645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20256" y="2971817"/>
            <a:ext cx="91439" cy="91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46304" y="2971817"/>
            <a:ext cx="91439" cy="91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234464" y="2194586"/>
            <a:ext cx="0" cy="36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26819" y="2194586"/>
            <a:ext cx="464839" cy="365733"/>
          </a:xfrm>
          <a:custGeom>
            <a:avLst/>
            <a:gdLst>
              <a:gd name="connsiteX0" fmla="*/ 0 w 266700"/>
              <a:gd name="connsiteY0" fmla="*/ 365760 h 365760"/>
              <a:gd name="connsiteX1" fmla="*/ 220980 w 266700"/>
              <a:gd name="connsiteY1" fmla="*/ 281940 h 365760"/>
              <a:gd name="connsiteX2" fmla="*/ 266700 w 266700"/>
              <a:gd name="connsiteY2" fmla="*/ 0 h 365760"/>
              <a:gd name="connsiteX3" fmla="*/ 266700 w 26670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65760">
                <a:moveTo>
                  <a:pt x="0" y="365760"/>
                </a:moveTo>
                <a:cubicBezTo>
                  <a:pt x="88265" y="354330"/>
                  <a:pt x="176530" y="342900"/>
                  <a:pt x="220980" y="281940"/>
                </a:cubicBezTo>
                <a:cubicBezTo>
                  <a:pt x="265430" y="220980"/>
                  <a:pt x="266700" y="0"/>
                  <a:pt x="266700" y="0"/>
                </a:cubicBezTo>
                <a:lnTo>
                  <a:pt x="266700" y="0"/>
                </a:ln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231106" y="2400300"/>
            <a:ext cx="428625" cy="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31106" y="2369344"/>
            <a:ext cx="435769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233963" y="2338412"/>
            <a:ext cx="450056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238726" y="2436018"/>
            <a:ext cx="399574" cy="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238726" y="2464594"/>
            <a:ext cx="378143" cy="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231582" y="2495550"/>
            <a:ext cx="344806" cy="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236344" y="2302693"/>
            <a:ext cx="450056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229200" y="2271737"/>
            <a:ext cx="450056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226819" y="2238375"/>
            <a:ext cx="473394" cy="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238726" y="2526506"/>
            <a:ext cx="275749" cy="4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229200" y="2212181"/>
            <a:ext cx="459106" cy="2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97488" y="2194586"/>
            <a:ext cx="0" cy="16459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160512" y="2194586"/>
            <a:ext cx="0" cy="16459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1228725" y="1728788"/>
            <a:ext cx="476" cy="37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628773" y="1748638"/>
            <a:ext cx="0" cy="35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125405" y="1828830"/>
            <a:ext cx="4589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132536" y="2009774"/>
            <a:ext cx="4582439" cy="1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1152525" y="1757363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5549717" y="1754982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1157287" y="1942652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5554954" y="1942652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1892157" y="1942652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3355181" y="1949347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4818205" y="1942652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972166" y="1895475"/>
            <a:ext cx="1192" cy="228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3427808" y="1904104"/>
            <a:ext cx="1192" cy="228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890831" y="1893094"/>
            <a:ext cx="1192" cy="228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340542" y="1841625"/>
                <a:ext cx="7138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18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800" b="0" i="1" smtClean="0">
                          <a:latin typeface="Cambria Math"/>
                        </a:rPr>
                        <m:t>−0"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42" y="1841625"/>
                <a:ext cx="713892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3803566" y="1841625"/>
                <a:ext cx="7138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18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800" b="0" i="1" smtClean="0">
                          <a:latin typeface="Cambria Math"/>
                        </a:rPr>
                        <m:t>−0"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566" y="1841625"/>
                <a:ext cx="713892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4909644" y="1841625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9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800" b="0" i="1" smtClean="0">
                          <a:latin typeface="Cambria Math"/>
                        </a:rPr>
                        <m:t>−0"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644" y="1841625"/>
                <a:ext cx="7138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1252084" y="1841625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9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800" b="0" i="1" smtClean="0">
                          <a:latin typeface="Cambria Math"/>
                        </a:rPr>
                        <m:t>−0"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84" y="1841625"/>
                <a:ext cx="713892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2405057" y="4023366"/>
            <a:ext cx="1298753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STEEL BRACE AT MID SPAN</a:t>
            </a:r>
            <a:endParaRPr 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3072054" y="1640916"/>
                <a:ext cx="7138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54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800" b="0" i="1" smtClean="0">
                          <a:latin typeface="Cambria Math"/>
                        </a:rPr>
                        <m:t>−0"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054" y="1640916"/>
                <a:ext cx="7138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1051586" y="2080764"/>
            <a:ext cx="0" cy="1832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68708" y="2087459"/>
            <a:ext cx="0" cy="182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89661" y="2194586"/>
            <a:ext cx="362867" cy="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789661" y="3840488"/>
            <a:ext cx="367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960147" y="3291854"/>
            <a:ext cx="197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953015" y="2748019"/>
            <a:ext cx="197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984898" y="2136006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977767" y="2674164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982529" y="3222798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977767" y="3771432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89661" y="3771432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794889" y="2126452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 rot="16200000">
                <a:off x="638365" y="2359266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6′−8"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365" y="2359266"/>
                <a:ext cx="713892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 rot="16200000">
                <a:off x="638364" y="2868612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6′−8"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364" y="2868612"/>
                <a:ext cx="713892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 rot="16200000">
                <a:off x="638365" y="3448765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6′−8"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365" y="3448765"/>
                <a:ext cx="713892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 rot="16200000">
                <a:off x="441366" y="2909815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20′−0"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1366" y="2909815"/>
                <a:ext cx="7138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/>
          <p:cNvCxnSpPr>
            <a:stCxn id="113" idx="1"/>
          </p:cNvCxnSpPr>
          <p:nvPr/>
        </p:nvCxnSpPr>
        <p:spPr>
          <a:xfrm flipV="1">
            <a:off x="2405057" y="3749049"/>
            <a:ext cx="292431" cy="382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016643" y="2909815"/>
            <a:ext cx="540533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PURLINS</a:t>
            </a:r>
            <a:endParaRPr lang="en-US" sz="800" dirty="0"/>
          </a:p>
        </p:txBody>
      </p:sp>
      <p:cxnSp>
        <p:nvCxnSpPr>
          <p:cNvPr id="154" name="Straight Arrow Connector 153"/>
          <p:cNvCxnSpPr>
            <a:stCxn id="153" idx="1"/>
          </p:cNvCxnSpPr>
          <p:nvPr/>
        </p:nvCxnSpPr>
        <p:spPr>
          <a:xfrm flipH="1" flipV="1">
            <a:off x="5623537" y="2195509"/>
            <a:ext cx="393106" cy="82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1"/>
          </p:cNvCxnSpPr>
          <p:nvPr/>
        </p:nvCxnSpPr>
        <p:spPr>
          <a:xfrm flipH="1" flipV="1">
            <a:off x="5628775" y="2748021"/>
            <a:ext cx="387868" cy="269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3" idx="1"/>
          </p:cNvCxnSpPr>
          <p:nvPr/>
        </p:nvCxnSpPr>
        <p:spPr>
          <a:xfrm flipH="1">
            <a:off x="5623537" y="3017537"/>
            <a:ext cx="393106" cy="27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1"/>
          </p:cNvCxnSpPr>
          <p:nvPr/>
        </p:nvCxnSpPr>
        <p:spPr>
          <a:xfrm flipH="1">
            <a:off x="5628775" y="3017537"/>
            <a:ext cx="387868" cy="822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390916" y="2976334"/>
            <a:ext cx="91439" cy="91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341089" y="1597938"/>
            <a:ext cx="872355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METAL DECKING</a:t>
            </a:r>
            <a:endParaRPr lang="en-US" sz="800" dirty="0"/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777269" y="1757363"/>
            <a:ext cx="461457" cy="43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850016" y="4023366"/>
            <a:ext cx="69923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STEEL BEAM</a:t>
            </a:r>
            <a:endParaRPr lang="en-US" sz="800" dirty="0"/>
          </a:p>
        </p:txBody>
      </p:sp>
      <p:cxnSp>
        <p:nvCxnSpPr>
          <p:cNvPr id="175" name="Straight Arrow Connector 174"/>
          <p:cNvCxnSpPr>
            <a:stCxn id="174" idx="1"/>
          </p:cNvCxnSpPr>
          <p:nvPr/>
        </p:nvCxnSpPr>
        <p:spPr>
          <a:xfrm flipH="1" flipV="1">
            <a:off x="3443291" y="3562350"/>
            <a:ext cx="406725" cy="56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343390" y="876260"/>
            <a:ext cx="206736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NOTE: FOR ALL MEMBER PROPERTIES, SEE PROJECT PROPOSAL.</a:t>
            </a:r>
            <a:endParaRPr 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617707" y="4023366"/>
            <a:ext cx="830677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STEEL COLUMN</a:t>
            </a:r>
            <a:endParaRPr lang="en-US" sz="800" dirty="0"/>
          </a:p>
        </p:txBody>
      </p:sp>
      <p:cxnSp>
        <p:nvCxnSpPr>
          <p:cNvPr id="180" name="Straight Arrow Connector 179"/>
          <p:cNvCxnSpPr>
            <a:stCxn id="179" idx="1"/>
            <a:endCxn id="168" idx="3"/>
          </p:cNvCxnSpPr>
          <p:nvPr/>
        </p:nvCxnSpPr>
        <p:spPr>
          <a:xfrm flipH="1" flipV="1">
            <a:off x="3482355" y="3022054"/>
            <a:ext cx="1135352" cy="110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148854" y="2136006"/>
            <a:ext cx="0" cy="1887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2039795" y="3913434"/>
            <a:ext cx="109059" cy="109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2039795" y="4023366"/>
            <a:ext cx="109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2078367" y="2029235"/>
            <a:ext cx="140973" cy="11644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2026474" y="1977919"/>
            <a:ext cx="19353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/>
              <a:t>X</a:t>
            </a:r>
            <a:endParaRPr lang="en-US" sz="8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2751982" y="4208539"/>
            <a:ext cx="13516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dirty="0" smtClean="0"/>
              <a:t>___PLAN VIEW___</a:t>
            </a:r>
            <a:endParaRPr lang="en-US" sz="1200" u="sng" dirty="0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502952" y="5577829"/>
            <a:ext cx="0" cy="237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690592" y="5303512"/>
            <a:ext cx="5481578" cy="36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880366" y="7863804"/>
            <a:ext cx="10972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3246122" y="5505450"/>
            <a:ext cx="1903" cy="235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609975" y="5476875"/>
            <a:ext cx="1903" cy="2386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2971805" y="7863804"/>
            <a:ext cx="82628" cy="9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3081623" y="7880277"/>
            <a:ext cx="82628" cy="9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186574" y="7863804"/>
            <a:ext cx="82628" cy="9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3360679" y="7875721"/>
            <a:ext cx="82628" cy="9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3493527" y="7863804"/>
            <a:ext cx="82628" cy="9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3662496" y="7863804"/>
            <a:ext cx="82628" cy="9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3835862" y="7863804"/>
            <a:ext cx="82628" cy="9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650127" y="5029195"/>
            <a:ext cx="5481578" cy="36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 flipV="1">
            <a:off x="650127" y="5394951"/>
            <a:ext cx="40463" cy="274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H="1" flipV="1">
            <a:off x="6131734" y="5029195"/>
            <a:ext cx="40463" cy="274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 flipV="1">
            <a:off x="610892" y="5206358"/>
            <a:ext cx="39236" cy="18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610892" y="5206358"/>
            <a:ext cx="88873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2498364" y="5074914"/>
            <a:ext cx="27868" cy="18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2498364" y="5074914"/>
            <a:ext cx="77502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 flipV="1">
            <a:off x="4315522" y="4963472"/>
            <a:ext cx="27868" cy="18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 flipV="1">
            <a:off x="6092470" y="4835839"/>
            <a:ext cx="35965" cy="195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6016643" y="4835839"/>
            <a:ext cx="75827" cy="10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610892" y="4835839"/>
            <a:ext cx="5481578" cy="36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>
            <a:off x="592669" y="4780594"/>
            <a:ext cx="5481578" cy="36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592669" y="5146350"/>
            <a:ext cx="18223" cy="60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6074247" y="4780594"/>
            <a:ext cx="18223" cy="5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6053545" y="5021932"/>
            <a:ext cx="78160" cy="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4265230" y="5143133"/>
            <a:ext cx="78160" cy="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4237362" y="4963472"/>
            <a:ext cx="78160" cy="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2497706" y="5081891"/>
            <a:ext cx="78160" cy="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2527183" y="5254208"/>
            <a:ext cx="78160" cy="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654917" y="5384967"/>
            <a:ext cx="78160" cy="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371050" y="5669268"/>
            <a:ext cx="2790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H="1">
            <a:off x="363413" y="7863804"/>
            <a:ext cx="2790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H="1" flipV="1">
            <a:off x="439275" y="5600212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H="1" flipV="1">
            <a:off x="429132" y="7794748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490539" y="4619625"/>
            <a:ext cx="5657849" cy="376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 flipV="1">
            <a:off x="533400" y="4879975"/>
            <a:ext cx="45489" cy="194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 flipV="1">
            <a:off x="6017419" y="4348163"/>
            <a:ext cx="75209" cy="353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484838" y="4926807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 flipV="1">
            <a:off x="6004924" y="4554229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327"/>
              <p:cNvSpPr txBox="1"/>
              <p:nvPr/>
            </p:nvSpPr>
            <p:spPr>
              <a:xfrm rot="21397438">
                <a:off x="3071458" y="4467590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20′−0"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97438">
                <a:off x="3071458" y="4467590"/>
                <a:ext cx="713892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TextBox 328"/>
          <p:cNvSpPr txBox="1"/>
          <p:nvPr/>
        </p:nvSpPr>
        <p:spPr>
          <a:xfrm>
            <a:off x="4280914" y="5538188"/>
            <a:ext cx="23439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METAL DECKING</a:t>
            </a:r>
          </a:p>
          <a:p>
            <a:r>
              <a:rPr lang="en-US" sz="800" dirty="0" smtClean="0"/>
              <a:t>(CORRUGATED DETAILS NOT SHOWN ON PURPOSE)</a:t>
            </a:r>
            <a:endParaRPr lang="en-US" sz="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520774" y="5943585"/>
            <a:ext cx="69923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STEEL BEAM</a:t>
            </a:r>
            <a:endParaRPr lang="en-US" sz="800" dirty="0"/>
          </a:p>
        </p:txBody>
      </p:sp>
      <p:sp>
        <p:nvSpPr>
          <p:cNvPr id="331" name="TextBox 330"/>
          <p:cNvSpPr txBox="1"/>
          <p:nvPr/>
        </p:nvSpPr>
        <p:spPr>
          <a:xfrm>
            <a:off x="4315522" y="6049384"/>
            <a:ext cx="830677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STEEL COLUMN</a:t>
            </a:r>
            <a:endParaRPr lang="en-US" sz="800" dirty="0"/>
          </a:p>
        </p:txBody>
      </p:sp>
      <p:sp>
        <p:nvSpPr>
          <p:cNvPr id="332" name="TextBox 331"/>
          <p:cNvSpPr txBox="1"/>
          <p:nvPr/>
        </p:nvSpPr>
        <p:spPr>
          <a:xfrm>
            <a:off x="1600278" y="5711100"/>
            <a:ext cx="494046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PURLIN</a:t>
            </a:r>
            <a:endParaRPr lang="en-US" sz="800" dirty="0"/>
          </a:p>
        </p:txBody>
      </p:sp>
      <p:cxnSp>
        <p:nvCxnSpPr>
          <p:cNvPr id="334" name="Straight Arrow Connector 333"/>
          <p:cNvCxnSpPr/>
          <p:nvPr/>
        </p:nvCxnSpPr>
        <p:spPr>
          <a:xfrm flipH="1">
            <a:off x="3502820" y="4870450"/>
            <a:ext cx="602455" cy="3998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TextBox 338"/>
              <p:cNvSpPr txBox="1"/>
              <p:nvPr/>
            </p:nvSpPr>
            <p:spPr>
              <a:xfrm rot="21397438">
                <a:off x="3450005" y="4733356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/>
                      </a:rPr>
                      <m:t>15</m:t>
                    </m:r>
                    <m:r>
                      <a:rPr lang="en-US" sz="800" b="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800" dirty="0" smtClean="0"/>
                  <a:t> TILT</a:t>
                </a:r>
                <a:endParaRPr lang="en-US" sz="800" dirty="0"/>
              </a:p>
            </p:txBody>
          </p:sp>
        </mc:Choice>
        <mc:Fallback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97438">
                <a:off x="3450005" y="4733356"/>
                <a:ext cx="713892" cy="215444"/>
              </a:xfrm>
              <a:prstGeom prst="rect">
                <a:avLst/>
              </a:prstGeom>
              <a:blipFill rotWithShape="1">
                <a:blip r:embed="rId10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Straight Connector 339"/>
          <p:cNvCxnSpPr/>
          <p:nvPr/>
        </p:nvCxnSpPr>
        <p:spPr>
          <a:xfrm flipH="1">
            <a:off x="440278" y="4443401"/>
            <a:ext cx="5670174" cy="376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 flipV="1">
            <a:off x="2481815" y="4764218"/>
            <a:ext cx="40464" cy="164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H="1" flipV="1">
            <a:off x="2428228" y="4780594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 flipV="1">
            <a:off x="4235405" y="4647977"/>
            <a:ext cx="40464" cy="164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 flipV="1">
            <a:off x="4181818" y="4664353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5" name="TextBox 344"/>
              <p:cNvSpPr txBox="1"/>
              <p:nvPr/>
            </p:nvSpPr>
            <p:spPr>
              <a:xfrm rot="21397438">
                <a:off x="1131129" y="4754242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6</m:t>
                      </m:r>
                      <m:r>
                        <a:rPr lang="en-US" sz="800" b="0" i="1" smtClean="0">
                          <a:latin typeface="Cambria Math"/>
                        </a:rPr>
                        <m:t>′−8"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45" name="TextBox 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97438">
                <a:off x="1131129" y="4754242"/>
                <a:ext cx="713892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TextBox 345"/>
              <p:cNvSpPr txBox="1"/>
              <p:nvPr/>
            </p:nvSpPr>
            <p:spPr>
              <a:xfrm rot="21397438">
                <a:off x="3079689" y="4625686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6</m:t>
                      </m:r>
                      <m:r>
                        <a:rPr lang="en-US" sz="800" b="0" i="1" smtClean="0">
                          <a:latin typeface="Cambria Math"/>
                        </a:rPr>
                        <m:t>′−8"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46" name="TextBox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97438">
                <a:off x="3079689" y="4625686"/>
                <a:ext cx="713892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7" name="TextBox 346"/>
              <p:cNvSpPr txBox="1"/>
              <p:nvPr/>
            </p:nvSpPr>
            <p:spPr>
              <a:xfrm rot="21397438">
                <a:off x="4897748" y="4511902"/>
                <a:ext cx="713892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6</m:t>
                      </m:r>
                      <m:r>
                        <a:rPr lang="en-US" sz="800" b="0" i="1" smtClean="0">
                          <a:latin typeface="Cambria Math"/>
                        </a:rPr>
                        <m:t>′−8"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47" name="TextBox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97438">
                <a:off x="4897748" y="4511902"/>
                <a:ext cx="713892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Connector 347"/>
          <p:cNvCxnSpPr/>
          <p:nvPr/>
        </p:nvCxnSpPr>
        <p:spPr>
          <a:xfrm flipH="1" flipV="1">
            <a:off x="498618" y="4735967"/>
            <a:ext cx="40464" cy="164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 flipV="1">
            <a:off x="445031" y="4752343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H="1" flipV="1">
            <a:off x="5962814" y="4377700"/>
            <a:ext cx="147638" cy="13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TextBox 360"/>
              <p:cNvSpPr txBox="1"/>
              <p:nvPr/>
            </p:nvSpPr>
            <p:spPr>
              <a:xfrm rot="16200000">
                <a:off x="-96411" y="6562617"/>
                <a:ext cx="1082884" cy="21544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" i="1" smtClean="0">
                        <a:latin typeface="Cambria Math"/>
                      </a:rPr>
                      <m:t>8</m:t>
                    </m:r>
                    <m:r>
                      <a:rPr lang="en-US" sz="800" b="0" i="1" smtClean="0">
                        <a:latin typeface="Cambria Math"/>
                      </a:rPr>
                      <m:t>′−0“</m:t>
                    </m:r>
                  </m:oMath>
                </a14:m>
                <a:r>
                  <a:rPr lang="en-US" sz="800" dirty="0" smtClean="0"/>
                  <a:t> MAX/MIN</a:t>
                </a:r>
                <a:endParaRPr lang="en-US" sz="800" dirty="0"/>
              </a:p>
            </p:txBody>
          </p:sp>
        </mc:Choice>
        <mc:Fallback>
          <p:sp>
            <p:nvSpPr>
              <p:cNvPr id="361" name="TextBox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96411" y="6562617"/>
                <a:ext cx="1082884" cy="215444"/>
              </a:xfrm>
              <a:prstGeom prst="rect">
                <a:avLst/>
              </a:prstGeom>
              <a:blipFill rotWithShape="1">
                <a:blip r:embed="rId14"/>
                <a:stretch>
                  <a:fillRect r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Straight Arrow Connector 361"/>
          <p:cNvCxnSpPr>
            <a:stCxn id="329" idx="1"/>
          </p:cNvCxnSpPr>
          <p:nvPr/>
        </p:nvCxnSpPr>
        <p:spPr>
          <a:xfrm flipH="1" flipV="1">
            <a:off x="3703317" y="4977445"/>
            <a:ext cx="577597" cy="73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stCxn id="332" idx="3"/>
          </p:cNvCxnSpPr>
          <p:nvPr/>
        </p:nvCxnSpPr>
        <p:spPr>
          <a:xfrm flipV="1">
            <a:off x="2094324" y="5201595"/>
            <a:ext cx="417974" cy="617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30" idx="3"/>
          </p:cNvCxnSpPr>
          <p:nvPr/>
        </p:nvCxnSpPr>
        <p:spPr>
          <a:xfrm flipV="1">
            <a:off x="2220004" y="5538189"/>
            <a:ext cx="470798" cy="51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stCxn id="331" idx="1"/>
          </p:cNvCxnSpPr>
          <p:nvPr/>
        </p:nvCxnSpPr>
        <p:spPr>
          <a:xfrm flipH="1" flipV="1">
            <a:off x="3611878" y="5926544"/>
            <a:ext cx="703644" cy="23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2447519" y="8229558"/>
            <a:ext cx="194534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dirty="0" smtClean="0"/>
              <a:t>______SECTION VIEW_____</a:t>
            </a:r>
            <a:endParaRPr lang="en-US" sz="1200" u="sng" dirty="0"/>
          </a:p>
        </p:txBody>
      </p:sp>
      <p:sp>
        <p:nvSpPr>
          <p:cNvPr id="380" name="Oval 379"/>
          <p:cNvSpPr/>
          <p:nvPr/>
        </p:nvSpPr>
        <p:spPr>
          <a:xfrm>
            <a:off x="2222585" y="8279318"/>
            <a:ext cx="310733" cy="29669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2252683" y="8304556"/>
            <a:ext cx="25519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/>
              <a:t>X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2334124" y="1060925"/>
            <a:ext cx="219444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dirty="0" smtClean="0"/>
              <a:t>___</a:t>
            </a:r>
            <a:r>
              <a:rPr lang="en-US" sz="1400" u="sng" dirty="0" smtClean="0"/>
              <a:t>SAN DIEGO CARPORT</a:t>
            </a:r>
            <a:r>
              <a:rPr lang="en-US" sz="1200" u="sng" dirty="0" smtClean="0"/>
              <a:t>___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5058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136</Words>
  <Application>Microsoft Office PowerPoint</Application>
  <PresentationFormat>Letter Paper (8.5x11 in)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keith</dc:creator>
  <cp:lastModifiedBy>Mike Justice</cp:lastModifiedBy>
  <cp:revision>206</cp:revision>
  <cp:lastPrinted>2014-10-10T22:42:41Z</cp:lastPrinted>
  <dcterms:created xsi:type="dcterms:W3CDTF">2006-08-16T00:00:00Z</dcterms:created>
  <dcterms:modified xsi:type="dcterms:W3CDTF">2015-11-27T19:58:13Z</dcterms:modified>
</cp:coreProperties>
</file>