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29" autoAdjust="0"/>
  </p:normalViewPr>
  <p:slideViewPr>
    <p:cSldViewPr>
      <p:cViewPr>
        <p:scale>
          <a:sx n="170" d="100"/>
          <a:sy n="170" d="100"/>
        </p:scale>
        <p:origin x="-72" y="51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928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D4FC-1CA4-4B21-98B1-53BF10041A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696913"/>
            <a:ext cx="26130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AB734-6911-4467-9587-71C0CCBA4D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B734-6911-4467-9587-71C0CCBA4D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7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8686755"/>
            <a:ext cx="1600200" cy="275214"/>
          </a:xfrm>
        </p:spPr>
        <p:txBody>
          <a:bodyPr/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BC5D6FB-A60C-49E6-915A-5EA12B56A60F}" type="datetime1">
              <a:rPr lang="en-US" smtClean="0"/>
              <a:t>1/19/2015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914900" y="8686755"/>
            <a:ext cx="1600200" cy="275214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Sketch Forms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20074" y="365806"/>
            <a:ext cx="6217852" cy="8229510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20006" y="365806"/>
            <a:ext cx="6217988" cy="8229510"/>
            <a:chOff x="320006" y="365806"/>
            <a:chExt cx="6217988" cy="8229510"/>
          </a:xfrm>
        </p:grpSpPr>
        <p:sp>
          <p:nvSpPr>
            <p:cNvPr id="16" name="Rectangle 15"/>
            <p:cNvSpPr/>
            <p:nvPr/>
          </p:nvSpPr>
          <p:spPr>
            <a:xfrm>
              <a:off x="32007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3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5158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17342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83098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4885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461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8036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46122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11878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7763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339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0914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74902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40658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06414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72170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3246086" y="-2560274"/>
              <a:ext cx="36576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3337594" y="-2285963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337594" y="-1554451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3337594" y="-1920207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337594" y="-1188695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337594" y="-822939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3337594" y="-45717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3337594" y="-9142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3337594" y="27433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3337594" y="640091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3337594" y="100584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3337594" y="137159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3337594" y="173735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3337594" y="2103110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3337594" y="2468866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3337594" y="283462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3337594" y="320037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3337594" y="356613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3337594" y="3931890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3337594" y="4297646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5400000">
              <a:off x="3337594" y="4663402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5400000">
              <a:off x="3337594" y="5029158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337594" y="539491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3337594" y="-2651714"/>
              <a:ext cx="182880" cy="621792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55046" y="365806"/>
              <a:ext cx="182880" cy="8229510"/>
            </a:xfrm>
            <a:prstGeom prst="rect">
              <a:avLst/>
            </a:prstGeom>
            <a:no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 userDrawn="1"/>
        </p:nvSpPr>
        <p:spPr>
          <a:xfrm>
            <a:off x="320074" y="365806"/>
            <a:ext cx="219453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CEE 420 – Structural Steel Design</a:t>
            </a:r>
            <a:b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Arizona State University</a:t>
            </a:r>
            <a:endParaRPr lang="en-US" sz="1000" b="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4343390" y="365805"/>
            <a:ext cx="2194535" cy="451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Aft>
                <a:spcPts val="400"/>
              </a:spcAft>
              <a:tabLst>
                <a:tab pos="403225" algn="l"/>
                <a:tab pos="1943100" algn="l"/>
              </a:tabLst>
            </a:pP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Name:	</a:t>
            </a:r>
          </a:p>
          <a:p>
            <a:pPr algn="l">
              <a:spcAft>
                <a:spcPts val="400"/>
              </a:spcAft>
              <a:tabLst>
                <a:tab pos="403225" algn="l"/>
                <a:tab pos="1943100" algn="l"/>
              </a:tabLst>
            </a:pPr>
            <a:r>
              <a:rPr lang="en-US" sz="1000" b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Date:    	</a:t>
            </a:r>
            <a:endParaRPr lang="en-US" sz="1000" b="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6299-0A94-4153-8FD3-5244F4C0DFC7}" type="datetime1">
              <a:rPr lang="en-US" smtClean="0"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5D49-56E8-4472-889D-46CC1B6DA701}" type="datetime1">
              <a:rPr lang="en-US" smtClean="0"/>
              <a:t>1/19/2015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Sketch Forms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584" y="359026"/>
            <a:ext cx="1188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Michael R. Justice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585" y="589858"/>
            <a:ext cx="1188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1/19/15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52" y="1097318"/>
            <a:ext cx="2926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SDOF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Oscillator (viscous damping)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02952" y="1463074"/>
                <a:ext cx="3474682" cy="6083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𝑚𝑎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From </a:t>
                </a:r>
                <a:r>
                  <a:rPr lang="en-US" dirty="0" err="1" smtClean="0"/>
                  <a:t>FBD</a:t>
                </a:r>
                <a:r>
                  <a:rPr lang="en-US" dirty="0" smtClean="0"/>
                  <a:t>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𝑘𝑢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And solving for f,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𝑘𝑢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𝑓𝑖𝑛𝑑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Making f = 0 i.e. free vibration, and writing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Taking derivative of u(t),</a:t>
                </a:r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2" y="1463074"/>
                <a:ext cx="3474682" cy="6083076"/>
              </a:xfrm>
              <a:prstGeom prst="rect">
                <a:avLst/>
              </a:prstGeom>
              <a:blipFill rotWithShape="1">
                <a:blip r:embed="rId3"/>
                <a:stretch>
                  <a:fillRect l="-1582" r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8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D6FB-A60C-49E6-915A-5EA12B56A60F}" type="datetime1">
              <a:rPr lang="en-US" smtClean="0"/>
              <a:t>1/19/2015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Sketch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141</Words>
  <Application>Microsoft Office PowerPoint</Application>
  <PresentationFormat>Letter Paper (8.5x11 in)</PresentationFormat>
  <Paragraphs>26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keith</dc:creator>
  <cp:lastModifiedBy>Michael R. Justice</cp:lastModifiedBy>
  <cp:revision>177</cp:revision>
  <cp:lastPrinted>2014-10-10T22:42:41Z</cp:lastPrinted>
  <dcterms:created xsi:type="dcterms:W3CDTF">2006-08-16T00:00:00Z</dcterms:created>
  <dcterms:modified xsi:type="dcterms:W3CDTF">2015-01-20T00:47:53Z</dcterms:modified>
</cp:coreProperties>
</file>