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014f50b6ee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014f50b6ee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5003d9726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5003d972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f5003d9726_0_10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f5003d9726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67d098a72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67d098a7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014f50b6e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014f50b6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14f50b6ee_1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14f50b6ee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803650" y="1065900"/>
            <a:ext cx="5839500" cy="223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BEADITUP.JA</a:t>
            </a:r>
            <a:endParaRPr sz="5800"/>
          </a:p>
        </p:txBody>
      </p:sp>
      <p:sp>
        <p:nvSpPr>
          <p:cNvPr id="339" name="Google Shape;339;p12"/>
          <p:cNvSpPr txBox="1"/>
          <p:nvPr/>
        </p:nvSpPr>
        <p:spPr>
          <a:xfrm>
            <a:off x="892375" y="2478800"/>
            <a:ext cx="40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Software Design</a:t>
            </a:r>
            <a:endParaRPr sz="1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1"/>
          <p:cNvSpPr txBox="1"/>
          <p:nvPr>
            <p:ph idx="1" type="body"/>
          </p:nvPr>
        </p:nvSpPr>
        <p:spPr>
          <a:xfrm>
            <a:off x="177225" y="1082700"/>
            <a:ext cx="6495300" cy="3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126" name="Google Shape;1126;p21"/>
          <p:cNvSpPr txBox="1"/>
          <p:nvPr>
            <p:ph type="title"/>
          </p:nvPr>
        </p:nvSpPr>
        <p:spPr>
          <a:xfrm>
            <a:off x="1894800" y="0"/>
            <a:ext cx="7249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CLASS DIAGRAM</a:t>
            </a:r>
            <a:endParaRPr sz="4500"/>
          </a:p>
        </p:txBody>
      </p:sp>
      <p:sp>
        <p:nvSpPr>
          <p:cNvPr id="1127" name="Google Shape;112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8" name="Google Shape;1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25" y="456675"/>
            <a:ext cx="7990400" cy="48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1"/>
          <p:cNvSpPr txBox="1"/>
          <p:nvPr/>
        </p:nvSpPr>
        <p:spPr>
          <a:xfrm>
            <a:off x="4956050" y="4136175"/>
            <a:ext cx="61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Barlow"/>
                <a:ea typeface="Barlow"/>
                <a:cs typeface="Barlow"/>
                <a:sym typeface="Barlow"/>
              </a:rPr>
              <a:t>2.</a:t>
            </a:r>
            <a:endParaRPr b="1" sz="11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0" name="Google Shape;1130;p21"/>
          <p:cNvSpPr txBox="1"/>
          <p:nvPr/>
        </p:nvSpPr>
        <p:spPr>
          <a:xfrm>
            <a:off x="3257238" y="3697550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1.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1" name="Google Shape;1131;p21"/>
          <p:cNvSpPr txBox="1"/>
          <p:nvPr/>
        </p:nvSpPr>
        <p:spPr>
          <a:xfrm>
            <a:off x="766075" y="402625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2" name="Google Shape;1132;p21"/>
          <p:cNvSpPr txBox="1"/>
          <p:nvPr/>
        </p:nvSpPr>
        <p:spPr>
          <a:xfrm>
            <a:off x="766075" y="3586000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3" name="Google Shape;1133;p21"/>
          <p:cNvSpPr txBox="1"/>
          <p:nvPr/>
        </p:nvSpPr>
        <p:spPr>
          <a:xfrm>
            <a:off x="4598725" y="402625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4" name="Google Shape;1134;p21"/>
          <p:cNvSpPr txBox="1"/>
          <p:nvPr/>
        </p:nvSpPr>
        <p:spPr>
          <a:xfrm>
            <a:off x="4665875" y="2131525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5" name="Google Shape;1135;p21"/>
          <p:cNvSpPr txBox="1"/>
          <p:nvPr/>
        </p:nvSpPr>
        <p:spPr>
          <a:xfrm>
            <a:off x="6672525" y="1921325"/>
            <a:ext cx="61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.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1" name="Google Shape;1141;p22"/>
          <p:cNvGrpSpPr/>
          <p:nvPr/>
        </p:nvGrpSpPr>
        <p:grpSpPr>
          <a:xfrm>
            <a:off x="5410301" y="1202965"/>
            <a:ext cx="3356124" cy="3829046"/>
            <a:chOff x="2602525" y="317054"/>
            <a:chExt cx="4174283" cy="4762495"/>
          </a:xfrm>
        </p:grpSpPr>
        <p:sp>
          <p:nvSpPr>
            <p:cNvPr id="1142" name="Google Shape;1142;p22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9" name="Google Shape;1199;p2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200" name="Google Shape;1200;p2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201" name="Google Shape;1201;p2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04" name="Google Shape;1204;p2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205" name="Google Shape;1205;p2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2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07" name="Google Shape;1207;p2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1" name="Google Shape;1271;p2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272" name="Google Shape;1272;p2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273" name="Google Shape;1273;p2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2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2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78" name="Google Shape;1278;p2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81" name="Google Shape;1281;p22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7" name="Google Shape;1287;p22"/>
          <p:cNvSpPr txBox="1"/>
          <p:nvPr>
            <p:ph idx="4294967295" type="ctrTitle"/>
          </p:nvPr>
        </p:nvSpPr>
        <p:spPr>
          <a:xfrm>
            <a:off x="1066600" y="16486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288" name="Google Shape;1288;p22"/>
          <p:cNvSpPr txBox="1"/>
          <p:nvPr>
            <p:ph idx="4294967295" type="subTitle"/>
          </p:nvPr>
        </p:nvSpPr>
        <p:spPr>
          <a:xfrm>
            <a:off x="1664925" y="235570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9" name="Google Shape;1289;p22"/>
          <p:cNvSpPr txBox="1"/>
          <p:nvPr/>
        </p:nvSpPr>
        <p:spPr>
          <a:xfrm>
            <a:off x="1664925" y="3123275"/>
            <a:ext cx="255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GROUP MEMBERS: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MARLON LEWIS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CALLAY JARRETT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GABRIEL SCOTT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MERCEDES SMITH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TAYE-VAUGHN JONES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KIMANI MUNN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idx="4294967295" type="ctrTitle"/>
          </p:nvPr>
        </p:nvSpPr>
        <p:spPr>
          <a:xfrm>
            <a:off x="685800" y="669525"/>
            <a:ext cx="82131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TABLE OF CONTENTS</a:t>
            </a:r>
            <a:endParaRPr sz="5800"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731275" y="1648400"/>
            <a:ext cx="110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3557938" y="1648400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6458825" y="1575363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371775" y="2546900"/>
            <a:ext cx="19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2924775" y="2546900"/>
            <a:ext cx="21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Architectural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Design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4703538" y="2484225"/>
            <a:ext cx="20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6105275" y="2439200"/>
            <a:ext cx="28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 Diagram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371775" y="2947100"/>
            <a:ext cx="19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2924775" y="2968400"/>
            <a:ext cx="27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Justification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4715925" y="3076100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6105275" y="3076100"/>
            <a:ext cx="237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62" name="Google Shape;362;p14"/>
          <p:cNvSpPr txBox="1"/>
          <p:nvPr>
            <p:ph idx="1" type="subTitle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General overview of the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4" name="Google Shape;364;p1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65" name="Google Shape;365;p1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1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7" name="Google Shape;387;p1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7" name="Google Shape;427;p1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1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"/>
          <p:cNvSpPr txBox="1"/>
          <p:nvPr>
            <p:ph idx="1" type="body"/>
          </p:nvPr>
        </p:nvSpPr>
        <p:spPr>
          <a:xfrm>
            <a:off x="214750" y="1879950"/>
            <a:ext cx="7228800" cy="24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</a:rPr>
              <a:t>BEADITUP JA is a small internet-based business, that provides homemade beaded bracelets to consumers. Order, inventory and delivery management are all done by the business owner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</a:rPr>
              <a:t>A software solution to replace or automate these manual processes will be able  improve the efficiency in the business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475" name="Google Shape;475;p15"/>
          <p:cNvSpPr txBox="1"/>
          <p:nvPr>
            <p:ph type="title"/>
          </p:nvPr>
        </p:nvSpPr>
        <p:spPr>
          <a:xfrm>
            <a:off x="934100" y="678550"/>
            <a:ext cx="70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Overview</a:t>
            </a:r>
            <a:endParaRPr sz="4500"/>
          </a:p>
        </p:txBody>
      </p:sp>
      <p:sp>
        <p:nvSpPr>
          <p:cNvPr id="476" name="Google Shape;47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15"/>
          <p:cNvGrpSpPr/>
          <p:nvPr/>
        </p:nvGrpSpPr>
        <p:grpSpPr>
          <a:xfrm>
            <a:off x="7443551" y="2494239"/>
            <a:ext cx="1298292" cy="1814998"/>
            <a:chOff x="2533225" y="322726"/>
            <a:chExt cx="3925890" cy="4762523"/>
          </a:xfrm>
        </p:grpSpPr>
        <p:sp>
          <p:nvSpPr>
            <p:cNvPr id="478" name="Google Shape;478;p15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5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22" name="Google Shape;522;p15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15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1" name="Google Shape;581;p15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82" name="Google Shape;582;p15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" name="Google Shape;602;p15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"/>
          <p:cNvSpPr txBox="1"/>
          <p:nvPr>
            <p:ph type="ctrTitle"/>
          </p:nvPr>
        </p:nvSpPr>
        <p:spPr>
          <a:xfrm>
            <a:off x="882300" y="1997400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614" name="Google Shape;614;p16"/>
          <p:cNvSpPr txBox="1"/>
          <p:nvPr>
            <p:ph idx="1" type="subTitle"/>
          </p:nvPr>
        </p:nvSpPr>
        <p:spPr>
          <a:xfrm>
            <a:off x="882300" y="3287698"/>
            <a:ext cx="4676700" cy="14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Pattern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Justification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16"/>
          <p:cNvSpPr txBox="1"/>
          <p:nvPr/>
        </p:nvSpPr>
        <p:spPr>
          <a:xfrm>
            <a:off x="0" y="1866900"/>
            <a:ext cx="7188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16" name="Google Shape;616;p1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617" name="Google Shape;617;p1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8" name="Google Shape;638;p1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639" name="Google Shape;639;p1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9" name="Google Shape;679;p1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p1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09" name="Google Shape;709;p1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7"/>
          <p:cNvSpPr txBox="1"/>
          <p:nvPr>
            <p:ph idx="1" type="body"/>
          </p:nvPr>
        </p:nvSpPr>
        <p:spPr>
          <a:xfrm>
            <a:off x="177225" y="1082700"/>
            <a:ext cx="6495300" cy="3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27" name="Google Shape;727;p17"/>
          <p:cNvSpPr txBox="1"/>
          <p:nvPr>
            <p:ph type="title"/>
          </p:nvPr>
        </p:nvSpPr>
        <p:spPr>
          <a:xfrm>
            <a:off x="1048663" y="253200"/>
            <a:ext cx="7249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LAYERED ARCHITECTURE</a:t>
            </a:r>
            <a:endParaRPr sz="4500"/>
          </a:p>
        </p:txBody>
      </p:sp>
      <p:sp>
        <p:nvSpPr>
          <p:cNvPr id="728" name="Google Shape;728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9" name="Google Shape;7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663" y="1010625"/>
            <a:ext cx="4041224" cy="39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18"/>
          <p:cNvSpPr txBox="1"/>
          <p:nvPr>
            <p:ph idx="1" type="body"/>
          </p:nvPr>
        </p:nvSpPr>
        <p:spPr>
          <a:xfrm>
            <a:off x="214750" y="1058500"/>
            <a:ext cx="7090200" cy="37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Layered Architecture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Separation of Services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Performance Time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 Multi-level Security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Non-Functional Requirements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Client-server and Layered model considerations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Trade-off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18"/>
          <p:cNvSpPr txBox="1"/>
          <p:nvPr>
            <p:ph type="title"/>
          </p:nvPr>
        </p:nvSpPr>
        <p:spPr>
          <a:xfrm>
            <a:off x="1136325" y="397625"/>
            <a:ext cx="70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JUSTIFICATION</a:t>
            </a:r>
            <a:endParaRPr sz="4500"/>
          </a:p>
        </p:txBody>
      </p:sp>
      <p:grpSp>
        <p:nvGrpSpPr>
          <p:cNvPr id="737" name="Google Shape;737;p18"/>
          <p:cNvGrpSpPr/>
          <p:nvPr/>
        </p:nvGrpSpPr>
        <p:grpSpPr>
          <a:xfrm>
            <a:off x="7443551" y="2494239"/>
            <a:ext cx="1298292" cy="1814998"/>
            <a:chOff x="2533225" y="322726"/>
            <a:chExt cx="3925890" cy="4762523"/>
          </a:xfrm>
        </p:grpSpPr>
        <p:sp>
          <p:nvSpPr>
            <p:cNvPr id="738" name="Google Shape;738;p1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781;p1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782" name="Google Shape;782;p1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1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1" name="Google Shape;841;p1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2" name="Google Shape;862;p1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9"/>
          <p:cNvSpPr txBox="1"/>
          <p:nvPr>
            <p:ph type="ctrTitle"/>
          </p:nvPr>
        </p:nvSpPr>
        <p:spPr>
          <a:xfrm>
            <a:off x="882300" y="2031025"/>
            <a:ext cx="4880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874" name="Google Shape;874;p19"/>
          <p:cNvSpPr txBox="1"/>
          <p:nvPr>
            <p:ph idx="1" type="subTitle"/>
          </p:nvPr>
        </p:nvSpPr>
        <p:spPr>
          <a:xfrm>
            <a:off x="882300" y="3287698"/>
            <a:ext cx="4676700" cy="142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19"/>
          <p:cNvSpPr txBox="1"/>
          <p:nvPr/>
        </p:nvSpPr>
        <p:spPr>
          <a:xfrm>
            <a:off x="-110925" y="1861363"/>
            <a:ext cx="936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76" name="Google Shape;876;p19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877" name="Google Shape;877;p1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1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9" name="Google Shape;939;p1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8" name="Google Shape;968;p19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969" name="Google Shape;969;p1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7" name="Google Shape;987;p20"/>
          <p:cNvSpPr txBox="1"/>
          <p:nvPr>
            <p:ph idx="1" type="body"/>
          </p:nvPr>
        </p:nvSpPr>
        <p:spPr>
          <a:xfrm>
            <a:off x="214750" y="1058500"/>
            <a:ext cx="8202900" cy="37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User Authentication and Interface Management: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Authentication and User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Order Management Logic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Order, Customer, Pickup,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Inventory Management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Bracelet, Report, Stock, StockType&lt;&lt;enum&gt;&gt;, Size</a:t>
            </a:r>
            <a:r>
              <a:rPr lang="en">
                <a:solidFill>
                  <a:schemeClr val="dk2"/>
                </a:solidFill>
              </a:rPr>
              <a:t>&lt;&lt;enum&gt;&gt;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>
                <a:solidFill>
                  <a:schemeClr val="dk2"/>
                </a:solidFill>
              </a:rPr>
              <a:t>Report Generation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▹"/>
            </a:pPr>
            <a:r>
              <a:rPr lang="en">
                <a:solidFill>
                  <a:schemeClr val="dk2"/>
                </a:solidFill>
              </a:rPr>
              <a:t>Report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988" name="Google Shape;988;p20"/>
          <p:cNvSpPr txBox="1"/>
          <p:nvPr>
            <p:ph type="title"/>
          </p:nvPr>
        </p:nvSpPr>
        <p:spPr>
          <a:xfrm>
            <a:off x="1136325" y="397625"/>
            <a:ext cx="70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Components</a:t>
            </a:r>
            <a:endParaRPr sz="4500"/>
          </a:p>
        </p:txBody>
      </p:sp>
      <p:grpSp>
        <p:nvGrpSpPr>
          <p:cNvPr id="989" name="Google Shape;989;p20"/>
          <p:cNvGrpSpPr/>
          <p:nvPr/>
        </p:nvGrpSpPr>
        <p:grpSpPr>
          <a:xfrm>
            <a:off x="7443551" y="2494239"/>
            <a:ext cx="1298292" cy="1814998"/>
            <a:chOff x="2533225" y="322726"/>
            <a:chExt cx="3925890" cy="4762523"/>
          </a:xfrm>
        </p:grpSpPr>
        <p:sp>
          <p:nvSpPr>
            <p:cNvPr id="990" name="Google Shape;990;p20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3" name="Google Shape;1033;p20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034" name="Google Shape;1034;p20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2" name="Google Shape;1042;p20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3" name="Google Shape;1093;p20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094" name="Google Shape;1094;p20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4" name="Google Shape;1114;p20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