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aleway SemiBold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84" autoAdjust="0"/>
  </p:normalViewPr>
  <p:slideViewPr>
    <p:cSldViewPr snapToGrid="0">
      <p:cViewPr varScale="1">
        <p:scale>
          <a:sx n="73" d="100"/>
          <a:sy n="73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f5003d9726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f5003d9726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 dirty="0"/>
              <a:t>In order to achieve greater efficiency, the client has highlighted a few high level key features that he requires the system to have</a:t>
            </a:r>
            <a:r>
              <a:rPr lang="en-JM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The </a:t>
            </a:r>
            <a:r>
              <a:rPr lang="en-JM" dirty="0"/>
              <a:t>following are the features we are considering to make up the scope of the project with regards to schedule constraints and the current skill level of the </a:t>
            </a:r>
            <a:r>
              <a:rPr lang="en-JM"/>
              <a:t>development team: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f5003d9726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f5003d9726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f5003d9726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f5003d9726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f5003d9726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f5003d9726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f5003d9726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f5003d9726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f5003d97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f5003d97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f5003d972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f5003d972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f5003d972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f5003d972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f5003d9726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f5003d9726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03650" y="1065900"/>
            <a:ext cx="5839500" cy="223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BEADITUP.JA</a:t>
            </a:r>
            <a:endParaRPr sz="5800"/>
          </a:p>
        </p:txBody>
      </p:sp>
      <p:sp>
        <p:nvSpPr>
          <p:cNvPr id="339" name="Google Shape;339;p12"/>
          <p:cNvSpPr txBox="1"/>
          <p:nvPr/>
        </p:nvSpPr>
        <p:spPr>
          <a:xfrm>
            <a:off x="1412925" y="2478800"/>
            <a:ext cx="294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PROJECT PROPOS</a:t>
            </a:r>
            <a:r>
              <a:rPr lang="en" sz="19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AL</a:t>
            </a:r>
            <a:endParaRPr sz="19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1"/>
          <p:cNvSpPr txBox="1">
            <a:spLocks noGrp="1"/>
          </p:cNvSpPr>
          <p:nvPr>
            <p:ph type="body" idx="1"/>
          </p:nvPr>
        </p:nvSpPr>
        <p:spPr>
          <a:xfrm>
            <a:off x="176925" y="916050"/>
            <a:ext cx="6495300" cy="3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"/>
              <a:buChar char="●"/>
            </a:pPr>
            <a:r>
              <a:rPr lang="en" sz="21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Features include:</a:t>
            </a:r>
            <a:endParaRPr sz="21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-  tracking and updating inventory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-  storing product details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-  display products to customers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-  receiving and tracking customer orders</a:t>
            </a:r>
            <a:endParaRPr sz="2100">
              <a:solidFill>
                <a:schemeClr val="dk2"/>
              </a:solidFill>
            </a:endParaRPr>
          </a:p>
          <a:p>
            <a:pPr marL="9144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▸"/>
            </a:pPr>
            <a:r>
              <a:rPr lang="en" sz="2100">
                <a:solidFill>
                  <a:schemeClr val="dk2"/>
                </a:solidFill>
              </a:rPr>
              <a:t>website/app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-  estimating possible stock</a:t>
            </a:r>
            <a:endParaRPr sz="2100">
              <a:solidFill>
                <a:schemeClr val="dk2"/>
              </a:solidFill>
            </a:endParaRPr>
          </a:p>
          <a:p>
            <a:pPr marL="9144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▸"/>
            </a:pPr>
            <a:r>
              <a:rPr lang="en" sz="2100">
                <a:solidFill>
                  <a:schemeClr val="dk2"/>
                </a:solidFill>
              </a:rPr>
              <a:t>customer/owner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</a:endParaRPr>
          </a:p>
        </p:txBody>
      </p:sp>
      <p:sp>
        <p:nvSpPr>
          <p:cNvPr id="1149" name="Google Shape;1149;p21"/>
          <p:cNvSpPr txBox="1">
            <a:spLocks noGrp="1"/>
          </p:cNvSpPr>
          <p:nvPr>
            <p:ph type="title"/>
          </p:nvPr>
        </p:nvSpPr>
        <p:spPr>
          <a:xfrm>
            <a:off x="838600" y="0"/>
            <a:ext cx="7249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MAIN FEATURES</a:t>
            </a:r>
            <a:endParaRPr sz="4500"/>
          </a:p>
        </p:txBody>
      </p:sp>
      <p:sp>
        <p:nvSpPr>
          <p:cNvPr id="1150" name="Google Shape;1150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151" name="Google Shape;1151;p21"/>
          <p:cNvGrpSpPr/>
          <p:nvPr/>
        </p:nvGrpSpPr>
        <p:grpSpPr>
          <a:xfrm>
            <a:off x="6963448" y="1849724"/>
            <a:ext cx="1893064" cy="2421743"/>
            <a:chOff x="2533225" y="322726"/>
            <a:chExt cx="3925890" cy="4762523"/>
          </a:xfrm>
        </p:grpSpPr>
        <p:sp>
          <p:nvSpPr>
            <p:cNvPr id="1152" name="Google Shape;1152;p21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1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5" name="Google Shape;1195;p21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196" name="Google Shape;1196;p21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1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1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1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4" name="Google Shape;1204;p21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5" name="Google Shape;1255;p21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256" name="Google Shape;1256;p21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1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1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1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1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1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21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1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1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1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1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1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1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6" name="Google Shape;1276;p21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22"/>
          <p:cNvSpPr txBox="1">
            <a:spLocks noGrp="1"/>
          </p:cNvSpPr>
          <p:nvPr>
            <p:ph type="body" idx="1"/>
          </p:nvPr>
        </p:nvSpPr>
        <p:spPr>
          <a:xfrm>
            <a:off x="177225" y="1082700"/>
            <a:ext cx="6495300" cy="3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2100">
                <a:solidFill>
                  <a:schemeClr val="dk2"/>
                </a:solidFill>
              </a:rPr>
              <a:t>Due to all processes of manufacturing, order management and delivery being manually handled by one person, there is inefficiency in keeping track of stock, filling orders and getting deliveries done.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Beaditup.ja would like a software solution to replace or automate the manual processes.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</a:endParaRPr>
          </a:p>
        </p:txBody>
      </p:sp>
      <p:sp>
        <p:nvSpPr>
          <p:cNvPr id="1288" name="Google Shape;1288;p22"/>
          <p:cNvSpPr txBox="1">
            <a:spLocks noGrp="1"/>
          </p:cNvSpPr>
          <p:nvPr>
            <p:ph type="title"/>
          </p:nvPr>
        </p:nvSpPr>
        <p:spPr>
          <a:xfrm>
            <a:off x="712225" y="0"/>
            <a:ext cx="7249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THE PROBLEM/NEED</a:t>
            </a:r>
            <a:endParaRPr sz="4500"/>
          </a:p>
        </p:txBody>
      </p:sp>
      <p:sp>
        <p:nvSpPr>
          <p:cNvPr id="1289" name="Google Shape;1289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290" name="Google Shape;1290;p22"/>
          <p:cNvGrpSpPr/>
          <p:nvPr/>
        </p:nvGrpSpPr>
        <p:grpSpPr>
          <a:xfrm>
            <a:off x="6672525" y="1849740"/>
            <a:ext cx="2119981" cy="2598909"/>
            <a:chOff x="2533225" y="322726"/>
            <a:chExt cx="3925890" cy="4762523"/>
          </a:xfrm>
        </p:grpSpPr>
        <p:sp>
          <p:nvSpPr>
            <p:cNvPr id="1291" name="Google Shape;1291;p22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2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4" name="Google Shape;1334;p22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335" name="Google Shape;1335;p22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3" name="Google Shape;1343;p22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4" name="Google Shape;1394;p22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395" name="Google Shape;1395;p22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2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2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2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22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22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2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2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2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2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2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5" name="Google Shape;1415;p22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3"/>
          <p:cNvSpPr txBox="1">
            <a:spLocks noGrp="1"/>
          </p:cNvSpPr>
          <p:nvPr>
            <p:ph type="ctrTitle"/>
          </p:nvPr>
        </p:nvSpPr>
        <p:spPr>
          <a:xfrm>
            <a:off x="882300" y="2031025"/>
            <a:ext cx="4880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427" name="Google Shape;1427;p23"/>
          <p:cNvSpPr txBox="1">
            <a:spLocks noGrp="1"/>
          </p:cNvSpPr>
          <p:nvPr>
            <p:ph type="subTitle" idx="1"/>
          </p:nvPr>
        </p:nvSpPr>
        <p:spPr>
          <a:xfrm>
            <a:off x="882300" y="328770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Persons who have potential benefit from or impact on the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8" name="Google Shape;1428;p23"/>
          <p:cNvSpPr txBox="1"/>
          <p:nvPr/>
        </p:nvSpPr>
        <p:spPr>
          <a:xfrm>
            <a:off x="-110925" y="1861363"/>
            <a:ext cx="936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429" name="Google Shape;1429;p2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430" name="Google Shape;1430;p23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1" name="Google Shape;1451;p2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452" name="Google Shape;1452;p2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2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2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" name="Google Shape;1492;p23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23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1" name="Google Shape;1521;p23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522" name="Google Shape;1522;p2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4"/>
          <p:cNvSpPr txBox="1">
            <a:spLocks noGrp="1"/>
          </p:cNvSpPr>
          <p:nvPr>
            <p:ph type="body" idx="1"/>
          </p:nvPr>
        </p:nvSpPr>
        <p:spPr>
          <a:xfrm>
            <a:off x="126375" y="1082700"/>
            <a:ext cx="6495300" cy="3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21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BUSINESS OWNER</a:t>
            </a:r>
            <a:r>
              <a:rPr lang="en" sz="2100">
                <a:solidFill>
                  <a:schemeClr val="dk2"/>
                </a:solidFill>
              </a:rPr>
              <a:t> - Responsible for all the business administration manufacturing and delivery processes/tasks.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CUSTOMER</a:t>
            </a:r>
            <a:r>
              <a:rPr lang="en" sz="2100">
                <a:solidFill>
                  <a:schemeClr val="dk2"/>
                </a:solidFill>
              </a:rPr>
              <a:t> - </a:t>
            </a: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Purchases or make an orders from the business, via Instagram, Twitter or website for products.</a:t>
            </a:r>
            <a:endParaRPr sz="2100" b="1">
              <a:solidFill>
                <a:schemeClr val="dk2"/>
              </a:solidFill>
            </a:endParaRPr>
          </a:p>
        </p:txBody>
      </p:sp>
      <p:sp>
        <p:nvSpPr>
          <p:cNvPr id="1540" name="Google Shape;1540;p24"/>
          <p:cNvSpPr txBox="1">
            <a:spLocks noGrp="1"/>
          </p:cNvSpPr>
          <p:nvPr>
            <p:ph type="title"/>
          </p:nvPr>
        </p:nvSpPr>
        <p:spPr>
          <a:xfrm>
            <a:off x="712225" y="0"/>
            <a:ext cx="7249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STAKEHOLDERS</a:t>
            </a:r>
            <a:endParaRPr sz="4500"/>
          </a:p>
        </p:txBody>
      </p:sp>
      <p:sp>
        <p:nvSpPr>
          <p:cNvPr id="1541" name="Google Shape;1541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542" name="Google Shape;1542;p24"/>
          <p:cNvGrpSpPr/>
          <p:nvPr/>
        </p:nvGrpSpPr>
        <p:grpSpPr>
          <a:xfrm>
            <a:off x="6828336" y="1849714"/>
            <a:ext cx="1964515" cy="2547474"/>
            <a:chOff x="2533225" y="322726"/>
            <a:chExt cx="3925890" cy="4762523"/>
          </a:xfrm>
        </p:grpSpPr>
        <p:sp>
          <p:nvSpPr>
            <p:cNvPr id="1543" name="Google Shape;1543;p24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24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86" name="Google Shape;1586;p24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587" name="Google Shape;1587;p24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4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4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4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4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4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4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4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5" name="Google Shape;1595;p24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4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24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4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4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4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4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4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4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4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4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4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4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4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4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4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4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4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4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4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4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4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4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4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4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6" name="Google Shape;1646;p24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647" name="Google Shape;1647;p24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24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24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24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24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24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24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24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24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4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4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4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24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24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24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24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24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24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24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24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7" name="Google Shape;1667;p24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25"/>
          <p:cNvSpPr txBox="1">
            <a:spLocks noGrp="1"/>
          </p:cNvSpPr>
          <p:nvPr>
            <p:ph type="body" idx="1"/>
          </p:nvPr>
        </p:nvSpPr>
        <p:spPr>
          <a:xfrm>
            <a:off x="139025" y="1082700"/>
            <a:ext cx="6495300" cy="3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21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SUPPLIERS</a:t>
            </a:r>
            <a:r>
              <a:rPr lang="en" sz="2100">
                <a:solidFill>
                  <a:schemeClr val="dk2"/>
                </a:solidFill>
              </a:rPr>
              <a:t> - Provides material to be purchased by the business in order to produce the bracelets.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DEVELOPERS</a:t>
            </a:r>
            <a:r>
              <a:rPr lang="en" sz="2100">
                <a:solidFill>
                  <a:schemeClr val="dk2"/>
                </a:solidFill>
              </a:rPr>
              <a:t>- Developers have the opportunity to learn how to design and implement usable software to tackle a real business problem.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</a:endParaRPr>
          </a:p>
        </p:txBody>
      </p:sp>
      <p:sp>
        <p:nvSpPr>
          <p:cNvPr id="1679" name="Google Shape;1679;p25"/>
          <p:cNvSpPr txBox="1">
            <a:spLocks noGrp="1"/>
          </p:cNvSpPr>
          <p:nvPr>
            <p:ph type="title"/>
          </p:nvPr>
        </p:nvSpPr>
        <p:spPr>
          <a:xfrm>
            <a:off x="712225" y="0"/>
            <a:ext cx="7249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STAKEHOLDERS</a:t>
            </a:r>
            <a:endParaRPr sz="4500"/>
          </a:p>
        </p:txBody>
      </p:sp>
      <p:sp>
        <p:nvSpPr>
          <p:cNvPr id="1680" name="Google Shape;1680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681" name="Google Shape;1681;p25"/>
          <p:cNvGrpSpPr/>
          <p:nvPr/>
        </p:nvGrpSpPr>
        <p:grpSpPr>
          <a:xfrm>
            <a:off x="6769634" y="1849730"/>
            <a:ext cx="2023404" cy="2506516"/>
            <a:chOff x="2533225" y="322726"/>
            <a:chExt cx="3925890" cy="4762523"/>
          </a:xfrm>
        </p:grpSpPr>
        <p:sp>
          <p:nvSpPr>
            <p:cNvPr id="1682" name="Google Shape;1682;p25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5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5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5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5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5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5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5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5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5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5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5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5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5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5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5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5" name="Google Shape;1725;p25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726" name="Google Shape;1726;p25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25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25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25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5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5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25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25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4" name="Google Shape;1734;p25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5" name="Google Shape;1785;p25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786" name="Google Shape;1786;p25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25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25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25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25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25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25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25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25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25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5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5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25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5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5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25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25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5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25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25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6" name="Google Shape;1806;p25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818" name="Google Shape;1818;p26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1819" name="Google Shape;1819;p26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6" name="Google Shape;1876;p26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877" name="Google Shape;1877;p26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878" name="Google Shape;1878;p26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9" name="Google Shape;1879;p26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26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81" name="Google Shape;1881;p26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882" name="Google Shape;1882;p26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3" name="Google Shape;1883;p26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84" name="Google Shape;1884;p26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5" name="Google Shape;1885;p26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6" name="Google Shape;1886;p26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7" name="Google Shape;1887;p26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8" name="Google Shape;1888;p26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9" name="Google Shape;1889;p26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0" name="Google Shape;1890;p26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1" name="Google Shape;1891;p26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2" name="Google Shape;1892;p26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3" name="Google Shape;1893;p26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4" name="Google Shape;1894;p26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5" name="Google Shape;1895;p26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6" name="Google Shape;1896;p26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7" name="Google Shape;1897;p26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26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9" name="Google Shape;1899;p26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0" name="Google Shape;1900;p26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1" name="Google Shape;1901;p26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2" name="Google Shape;1902;p26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3" name="Google Shape;1903;p26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4" name="Google Shape;1904;p26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5" name="Google Shape;1905;p26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6" name="Google Shape;1906;p26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7" name="Google Shape;1907;p26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8" name="Google Shape;1908;p26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9" name="Google Shape;1909;p26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26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1" name="Google Shape;1911;p26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2" name="Google Shape;1912;p26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26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4" name="Google Shape;1914;p26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5" name="Google Shape;1915;p26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6" name="Google Shape;1916;p26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7" name="Google Shape;1917;p26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8" name="Google Shape;1918;p26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9" name="Google Shape;1919;p26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0" name="Google Shape;1920;p26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1" name="Google Shape;1921;p26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2" name="Google Shape;1922;p26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3" name="Google Shape;1923;p26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4" name="Google Shape;1924;p26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5" name="Google Shape;1925;p26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6" name="Google Shape;1926;p26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7" name="Google Shape;1927;p26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8" name="Google Shape;1928;p26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9" name="Google Shape;1929;p26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0" name="Google Shape;1930;p26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1" name="Google Shape;1931;p26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2" name="Google Shape;1932;p26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3" name="Google Shape;1933;p26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4" name="Google Shape;1934;p26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5" name="Google Shape;1935;p26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6" name="Google Shape;1936;p26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7" name="Google Shape;1937;p26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8" name="Google Shape;1938;p26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9" name="Google Shape;1939;p26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0" name="Google Shape;1940;p26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1" name="Google Shape;1941;p26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2" name="Google Shape;1942;p26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3" name="Google Shape;1943;p26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4" name="Google Shape;1944;p26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5" name="Google Shape;1945;p26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6" name="Google Shape;1946;p26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7" name="Google Shape;1947;p26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8" name="Google Shape;1948;p26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949" name="Google Shape;1949;p26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950" name="Google Shape;1950;p26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1" name="Google Shape;1951;p26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2" name="Google Shape;1952;p26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3" name="Google Shape;1953;p26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4" name="Google Shape;1954;p26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55" name="Google Shape;1955;p26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6" name="Google Shape;1956;p26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7" name="Google Shape;1957;p26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958" name="Google Shape;1958;p26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4" name="Google Shape;1964;p26"/>
          <p:cNvSpPr txBox="1">
            <a:spLocks noGrp="1"/>
          </p:cNvSpPr>
          <p:nvPr>
            <p:ph type="ctrTitle" idx="4294967295"/>
          </p:nvPr>
        </p:nvSpPr>
        <p:spPr>
          <a:xfrm>
            <a:off x="1066600" y="16486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965" name="Google Shape;1965;p26"/>
          <p:cNvSpPr txBox="1">
            <a:spLocks noGrp="1"/>
          </p:cNvSpPr>
          <p:nvPr>
            <p:ph type="subTitle" idx="4294967295"/>
          </p:nvPr>
        </p:nvSpPr>
        <p:spPr>
          <a:xfrm>
            <a:off x="1664925" y="235570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ctrTitle" idx="4294967295"/>
          </p:nvPr>
        </p:nvSpPr>
        <p:spPr>
          <a:xfrm>
            <a:off x="685800" y="669525"/>
            <a:ext cx="82131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TABLE OF CONTENTS</a:t>
            </a:r>
            <a:endParaRPr sz="5800"/>
          </a:p>
        </p:txBody>
      </p:sp>
      <p:sp>
        <p:nvSpPr>
          <p:cNvPr id="345" name="Google Shape;345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731275" y="1648400"/>
            <a:ext cx="1103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45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2839063" y="1648400"/>
            <a:ext cx="1276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45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13"/>
          <p:cNvSpPr txBox="1"/>
          <p:nvPr/>
        </p:nvSpPr>
        <p:spPr>
          <a:xfrm>
            <a:off x="5120238" y="1669688"/>
            <a:ext cx="1028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45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13"/>
          <p:cNvSpPr txBox="1"/>
          <p:nvPr/>
        </p:nvSpPr>
        <p:spPr>
          <a:xfrm>
            <a:off x="7238125" y="1626325"/>
            <a:ext cx="1276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45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371775" y="2546900"/>
            <a:ext cx="19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2543838" y="2546900"/>
            <a:ext cx="16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4703538" y="2484225"/>
            <a:ext cx="20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PRODUCT FUNCTIONALITY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7052225" y="2546900"/>
            <a:ext cx="17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STAKEHOLDERS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13"/>
          <p:cNvSpPr txBox="1"/>
          <p:nvPr/>
        </p:nvSpPr>
        <p:spPr>
          <a:xfrm>
            <a:off x="371775" y="2947100"/>
            <a:ext cx="195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 of the organization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13"/>
          <p:cNvSpPr txBox="1"/>
          <p:nvPr/>
        </p:nvSpPr>
        <p:spPr>
          <a:xfrm>
            <a:off x="2543838" y="2968400"/>
            <a:ext cx="195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Need for services based on how things are currently done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4715925" y="3076100"/>
            <a:ext cx="1461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 features to be included in the software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13"/>
          <p:cNvSpPr txBox="1"/>
          <p:nvPr/>
        </p:nvSpPr>
        <p:spPr>
          <a:xfrm>
            <a:off x="6940525" y="2990475"/>
            <a:ext cx="2094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Persons who have potential benefit from or impact on the project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63" name="Google Shape;363;p14"/>
          <p:cNvSpPr txBox="1">
            <a:spLocks noGrp="1"/>
          </p:cNvSpPr>
          <p:nvPr>
            <p:ph type="subTitle" idx="1"/>
          </p:nvPr>
        </p:nvSpPr>
        <p:spPr>
          <a:xfrm>
            <a:off x="882300" y="328770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General overview of the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65" name="Google Shape;365;p14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366" name="Google Shape;366;p14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7" name="Google Shape;387;p14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8" name="Google Shape;388;p14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8" name="Google Shape;428;p14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14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458" name="Google Shape;458;p14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"/>
          <p:cNvSpPr txBox="1">
            <a:spLocks noGrp="1"/>
          </p:cNvSpPr>
          <p:nvPr>
            <p:ph type="body" idx="1"/>
          </p:nvPr>
        </p:nvSpPr>
        <p:spPr>
          <a:xfrm>
            <a:off x="113750" y="830525"/>
            <a:ext cx="6593700" cy="3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2100">
                <a:solidFill>
                  <a:schemeClr val="dk2"/>
                </a:solidFill>
              </a:rPr>
              <a:t>BEADITUP JA is an internet-based small business.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It was established in 2020 to provide homemade beaded bracelets to customers.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This business operates on the social media platforms of instagram and twitter 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The company primarily targets young adults and offers delivery services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</a:endParaRPr>
          </a:p>
        </p:txBody>
      </p:sp>
      <p:sp>
        <p:nvSpPr>
          <p:cNvPr id="476" name="Google Shape;476;p15"/>
          <p:cNvSpPr txBox="1">
            <a:spLocks noGrp="1"/>
          </p:cNvSpPr>
          <p:nvPr>
            <p:ph type="title"/>
          </p:nvPr>
        </p:nvSpPr>
        <p:spPr>
          <a:xfrm>
            <a:off x="803950" y="233300"/>
            <a:ext cx="7090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ABOUT BEADITUP.JA</a:t>
            </a:r>
            <a:endParaRPr sz="4500"/>
          </a:p>
        </p:txBody>
      </p:sp>
      <p:sp>
        <p:nvSpPr>
          <p:cNvPr id="477" name="Google Shape;477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78" name="Google Shape;478;p15"/>
          <p:cNvGrpSpPr/>
          <p:nvPr/>
        </p:nvGrpSpPr>
        <p:grpSpPr>
          <a:xfrm>
            <a:off x="6811524" y="1849723"/>
            <a:ext cx="1981004" cy="2586050"/>
            <a:chOff x="2533225" y="322726"/>
            <a:chExt cx="3925890" cy="4762523"/>
          </a:xfrm>
        </p:grpSpPr>
        <p:sp>
          <p:nvSpPr>
            <p:cNvPr id="479" name="Google Shape;479;p15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2" name="Google Shape;522;p15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523" name="Google Shape;523;p15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1" name="Google Shape;531;p15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2" name="Google Shape;582;p15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583" name="Google Shape;583;p15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5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5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5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5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5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5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5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5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5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5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5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5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5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5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5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5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3" name="Google Shape;603;p15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6"/>
          <p:cNvSpPr txBox="1">
            <a:spLocks noGrp="1"/>
          </p:cNvSpPr>
          <p:nvPr>
            <p:ph type="body" idx="1"/>
          </p:nvPr>
        </p:nvSpPr>
        <p:spPr>
          <a:xfrm>
            <a:off x="0" y="916050"/>
            <a:ext cx="6495300" cy="3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2100">
                <a:solidFill>
                  <a:schemeClr val="dk2"/>
                </a:solidFill>
              </a:rPr>
              <a:t>The owner of this business is Akil Williams, a student entrepreneur and the sole proprietor who built the business out of his passion for jewellery.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He is responsible for recording orders and keeping track of his inventory in order to supply those customer orders.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He is also the only employee and must perform all the administrative, production and delivery tasks.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</a:endParaRPr>
          </a:p>
        </p:txBody>
      </p:sp>
      <p:sp>
        <p:nvSpPr>
          <p:cNvPr id="615" name="Google Shape;615;p16"/>
          <p:cNvSpPr txBox="1">
            <a:spLocks noGrp="1"/>
          </p:cNvSpPr>
          <p:nvPr>
            <p:ph type="title"/>
          </p:nvPr>
        </p:nvSpPr>
        <p:spPr>
          <a:xfrm>
            <a:off x="854500" y="196650"/>
            <a:ext cx="68793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ABOUT BEADITUP.JA</a:t>
            </a:r>
            <a:endParaRPr sz="4500"/>
          </a:p>
        </p:txBody>
      </p:sp>
      <p:sp>
        <p:nvSpPr>
          <p:cNvPr id="616" name="Google Shape;616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618" name="Google Shape;618;p16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1" name="Google Shape;661;p16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662" name="Google Shape;662;p16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6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6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6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6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0" name="Google Shape;670;p16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1" name="Google Shape;721;p16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722" name="Google Shape;722;p16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6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16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16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16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16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16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6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6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2" name="Google Shape;742;p16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754" name="Google Shape;754;p17"/>
          <p:cNvGrpSpPr/>
          <p:nvPr/>
        </p:nvGrpSpPr>
        <p:grpSpPr>
          <a:xfrm>
            <a:off x="4296827" y="123225"/>
            <a:ext cx="3058332" cy="4906428"/>
            <a:chOff x="1658282" y="238128"/>
            <a:chExt cx="3414460" cy="5787247"/>
          </a:xfrm>
        </p:grpSpPr>
        <p:sp>
          <p:nvSpPr>
            <p:cNvPr id="755" name="Google Shape;755;p17"/>
            <p:cNvSpPr/>
            <p:nvPr/>
          </p:nvSpPr>
          <p:spPr>
            <a:xfrm>
              <a:off x="1658282" y="238128"/>
              <a:ext cx="3414460" cy="5787247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17"/>
          <p:cNvGrpSpPr/>
          <p:nvPr/>
        </p:nvGrpSpPr>
        <p:grpSpPr>
          <a:xfrm>
            <a:off x="7540052" y="2172375"/>
            <a:ext cx="1041945" cy="2747812"/>
            <a:chOff x="2217389" y="2145281"/>
            <a:chExt cx="771754" cy="2035265"/>
          </a:xfrm>
        </p:grpSpPr>
        <p:sp>
          <p:nvSpPr>
            <p:cNvPr id="760" name="Google Shape;760;p17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76" name="Google Shape;7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975" y="568700"/>
            <a:ext cx="2908626" cy="40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17"/>
          <p:cNvSpPr txBox="1"/>
          <p:nvPr/>
        </p:nvSpPr>
        <p:spPr>
          <a:xfrm>
            <a:off x="5862350" y="3842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78" name="Google Shape;778;p17"/>
          <p:cNvSpPr txBox="1"/>
          <p:nvPr/>
        </p:nvSpPr>
        <p:spPr>
          <a:xfrm>
            <a:off x="279225" y="1201950"/>
            <a:ext cx="45237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GLIMPSE OF BEADITUPJA’S INSTAGRAM BUSINESS PAGE</a:t>
            </a:r>
            <a:endParaRPr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8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1"/>
          </p:nvPr>
        </p:nvSpPr>
        <p:spPr>
          <a:xfrm>
            <a:off x="882300" y="328770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Need for services based on how things are currently done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18"/>
          <p:cNvSpPr txBox="1"/>
          <p:nvPr/>
        </p:nvSpPr>
        <p:spPr>
          <a:xfrm>
            <a:off x="0" y="1866900"/>
            <a:ext cx="7188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86" name="Google Shape;786;p18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787" name="Google Shape;787;p1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8" name="Google Shape;808;p1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809" name="Google Shape;809;p1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1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9" name="Google Shape;849;p1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8" name="Google Shape;878;p1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79" name="Google Shape;879;p1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1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1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1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9"/>
          <p:cNvSpPr txBox="1">
            <a:spLocks noGrp="1"/>
          </p:cNvSpPr>
          <p:nvPr>
            <p:ph type="body" idx="1"/>
          </p:nvPr>
        </p:nvSpPr>
        <p:spPr>
          <a:xfrm>
            <a:off x="0" y="655775"/>
            <a:ext cx="6495300" cy="3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This software would help to manage the processes involved in Beaditup.ja’s </a:t>
            </a:r>
            <a:r>
              <a:rPr lang="en" sz="21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Inventory and Order Management System.</a:t>
            </a:r>
            <a:endParaRPr sz="21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</a:endParaRPr>
          </a:p>
        </p:txBody>
      </p:sp>
      <p:sp>
        <p:nvSpPr>
          <p:cNvPr id="897" name="Google Shape;897;p19"/>
          <p:cNvSpPr txBox="1">
            <a:spLocks noGrp="1"/>
          </p:cNvSpPr>
          <p:nvPr>
            <p:ph type="title"/>
          </p:nvPr>
        </p:nvSpPr>
        <p:spPr>
          <a:xfrm>
            <a:off x="712225" y="0"/>
            <a:ext cx="7249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THE PROBLEM/NEED</a:t>
            </a:r>
            <a:endParaRPr sz="4500"/>
          </a:p>
        </p:txBody>
      </p:sp>
      <p:sp>
        <p:nvSpPr>
          <p:cNvPr id="898" name="Google Shape;898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99" name="Google Shape;899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900" name="Google Shape;900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3" name="Google Shape;943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44" name="Google Shape;944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2" name="Google Shape;952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3" name="Google Shape;1003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004" name="Google Shape;1004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4" name="Google Shape;1024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0"/>
          <p:cNvSpPr txBox="1">
            <a:spLocks noGrp="1"/>
          </p:cNvSpPr>
          <p:nvPr>
            <p:ph type="ctrTitle"/>
          </p:nvPr>
        </p:nvSpPr>
        <p:spPr>
          <a:xfrm>
            <a:off x="882300" y="2031025"/>
            <a:ext cx="4880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FUNCTIONALITY</a:t>
            </a:r>
            <a:endParaRPr/>
          </a:p>
        </p:txBody>
      </p:sp>
      <p:sp>
        <p:nvSpPr>
          <p:cNvPr id="1036" name="Google Shape;1036;p20"/>
          <p:cNvSpPr txBox="1">
            <a:spLocks noGrp="1"/>
          </p:cNvSpPr>
          <p:nvPr>
            <p:ph type="subTitle" idx="1"/>
          </p:nvPr>
        </p:nvSpPr>
        <p:spPr>
          <a:xfrm>
            <a:off x="882300" y="328770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Main features to be included in the software.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20"/>
          <p:cNvSpPr txBox="1"/>
          <p:nvPr/>
        </p:nvSpPr>
        <p:spPr>
          <a:xfrm>
            <a:off x="0" y="1866900"/>
            <a:ext cx="7188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38" name="Google Shape;1038;p20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039" name="Google Shape;1039;p20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0" name="Google Shape;1060;p20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61" name="Google Shape;1061;p20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0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0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0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20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20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0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0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0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0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0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0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0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0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0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0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0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0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0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20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20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0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0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0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0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0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0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0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0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0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1" name="Google Shape;1101;p20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0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0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" name="Google Shape;1130;p20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131" name="Google Shape;1131;p20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0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0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0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0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0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0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0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0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0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0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0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0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On-screen Show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Barlow</vt:lpstr>
      <vt:lpstr>Barlow Light</vt:lpstr>
      <vt:lpstr>Montserrat</vt:lpstr>
      <vt:lpstr>Calibri</vt:lpstr>
      <vt:lpstr>Raleway</vt:lpstr>
      <vt:lpstr>Arial</vt:lpstr>
      <vt:lpstr>Raleway SemiBold</vt:lpstr>
      <vt:lpstr>Gaoler template</vt:lpstr>
      <vt:lpstr>BEADITUP.JA</vt:lpstr>
      <vt:lpstr>TABLE OF CONTENTS</vt:lpstr>
      <vt:lpstr>BACKGROUND</vt:lpstr>
      <vt:lpstr>ABOUT BEADITUP.JA</vt:lpstr>
      <vt:lpstr>ABOUT BEADITUP.JA</vt:lpstr>
      <vt:lpstr>PowerPoint Presentation</vt:lpstr>
      <vt:lpstr>CHALLENGE</vt:lpstr>
      <vt:lpstr>THE PROBLEM/NEED</vt:lpstr>
      <vt:lpstr>PRODUCT FUNCTIONALITY</vt:lpstr>
      <vt:lpstr>MAIN FEATURES</vt:lpstr>
      <vt:lpstr>THE PROBLEM/NEED</vt:lpstr>
      <vt:lpstr>STAKEHOLDERS</vt:lpstr>
      <vt:lpstr>STAKEHOLDERS</vt:lpstr>
      <vt:lpstr>STAKEHOLDERS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BEADITUP.JA</dc:title>
  <cp:lastModifiedBy>Marlon Lewis</cp:lastModifiedBy>
  <cp:revision>1</cp:revision>
  <dcterms:modified xsi:type="dcterms:W3CDTF">2021-09-30T17:12:37Z</dcterms:modified>
</cp:coreProperties>
</file>