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Raleway SemiBold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f67d098a72_9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f67d098a72_9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f67d098a7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f67d098a7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5003d972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5003d972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f5003d9726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f5003d9726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f5003d9726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f5003d9726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f67d098a7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f67d098a7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f526019de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f526019de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03650" y="1065900"/>
            <a:ext cx="5839500" cy="223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BEADITUP.JA</a:t>
            </a:r>
            <a:endParaRPr sz="5800"/>
          </a:p>
        </p:txBody>
      </p:sp>
      <p:sp>
        <p:nvSpPr>
          <p:cNvPr id="339" name="Google Shape;339;p12"/>
          <p:cNvSpPr txBox="1"/>
          <p:nvPr/>
        </p:nvSpPr>
        <p:spPr>
          <a:xfrm>
            <a:off x="892375" y="2478800"/>
            <a:ext cx="4077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ESTABLISHING REQUIREMENTS </a:t>
            </a:r>
            <a:endParaRPr sz="190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B853E-FC80-4A7E-A4E4-CD0904E8A5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6" r="4368"/>
          <a:stretch/>
        </p:blipFill>
        <p:spPr>
          <a:xfrm>
            <a:off x="1140118" y="0"/>
            <a:ext cx="6843653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43E47-0FF2-475C-9210-B293582BD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2" r="6052"/>
          <a:stretch/>
        </p:blipFill>
        <p:spPr>
          <a:xfrm>
            <a:off x="1140118" y="0"/>
            <a:ext cx="6737467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872" name="Google Shape;872;p23"/>
          <p:cNvGrpSpPr/>
          <p:nvPr/>
        </p:nvGrpSpPr>
        <p:grpSpPr>
          <a:xfrm>
            <a:off x="5410301" y="1202965"/>
            <a:ext cx="3356124" cy="3829046"/>
            <a:chOff x="2602525" y="317054"/>
            <a:chExt cx="4174283" cy="4762495"/>
          </a:xfrm>
        </p:grpSpPr>
        <p:sp>
          <p:nvSpPr>
            <p:cNvPr id="873" name="Google Shape;873;p23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30" name="Google Shape;930;p23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931" name="Google Shape;931;p23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932" name="Google Shape;932;p23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935" name="Google Shape;935;p23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936" name="Google Shape;936;p23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23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8" name="Google Shape;938;p23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3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23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23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23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23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23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23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23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23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23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23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23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23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23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23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3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3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3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3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3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3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3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3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3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3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3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3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3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3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3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1003" name="Google Shape;1003;p23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1004" name="Google Shape;1004;p23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23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6" name="Google Shape;1006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7" name="Google Shape;1007;p23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23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09" name="Google Shape;1009;p23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3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3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012" name="Google Shape;1012;p23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8" name="Google Shape;1018;p23"/>
          <p:cNvSpPr txBox="1">
            <a:spLocks noGrp="1"/>
          </p:cNvSpPr>
          <p:nvPr>
            <p:ph type="ctrTitle" idx="4294967295"/>
          </p:nvPr>
        </p:nvSpPr>
        <p:spPr>
          <a:xfrm>
            <a:off x="1066600" y="16486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1019" name="Google Shape;1019;p23"/>
          <p:cNvSpPr txBox="1">
            <a:spLocks noGrp="1"/>
          </p:cNvSpPr>
          <p:nvPr>
            <p:ph type="subTitle" idx="4294967295"/>
          </p:nvPr>
        </p:nvSpPr>
        <p:spPr>
          <a:xfrm>
            <a:off x="1664925" y="235570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20" name="Google Shape;1020;p23"/>
          <p:cNvSpPr txBox="1"/>
          <p:nvPr/>
        </p:nvSpPr>
        <p:spPr>
          <a:xfrm>
            <a:off x="1664925" y="3123275"/>
            <a:ext cx="2552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GROUP MEMBERS: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MARLON LEWIS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CALLAY JARRETT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GABRIEL SCOTT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MERCEDES SMITH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TAYE-VAUGHN JONES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 Light"/>
              <a:buChar char="●"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KIMANI MUNN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ctrTitle" idx="4294967295"/>
          </p:nvPr>
        </p:nvSpPr>
        <p:spPr>
          <a:xfrm>
            <a:off x="685800" y="669525"/>
            <a:ext cx="82131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TABLE OF CONTENTS</a:t>
            </a:r>
            <a:endParaRPr sz="5800"/>
          </a:p>
        </p:txBody>
      </p:sp>
      <p:sp>
        <p:nvSpPr>
          <p:cNvPr id="345" name="Google Shape;345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731275" y="1648400"/>
            <a:ext cx="11031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13"/>
          <p:cNvSpPr txBox="1"/>
          <p:nvPr/>
        </p:nvSpPr>
        <p:spPr>
          <a:xfrm>
            <a:off x="3557938" y="1648400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6458825" y="1575363"/>
            <a:ext cx="1276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45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13"/>
          <p:cNvSpPr txBox="1"/>
          <p:nvPr/>
        </p:nvSpPr>
        <p:spPr>
          <a:xfrm>
            <a:off x="371775" y="2546900"/>
            <a:ext cx="19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2924775" y="2546900"/>
            <a:ext cx="217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USE CASE DIAGRAM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4703538" y="2484225"/>
            <a:ext cx="209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6105275" y="2439200"/>
            <a:ext cx="285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USER AND SYSTEM REQUIREMENTS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371775" y="2947100"/>
            <a:ext cx="195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General overview of the organization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13"/>
          <p:cNvSpPr txBox="1"/>
          <p:nvPr/>
        </p:nvSpPr>
        <p:spPr>
          <a:xfrm>
            <a:off x="2924775" y="2968400"/>
            <a:ext cx="2727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Interaction between the stakeholders and the system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4715925" y="3076100"/>
            <a:ext cx="14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6105275" y="3076100"/>
            <a:ext cx="2372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Breakdown of the user requirements into  system requirements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62" name="Google Shape;362;p14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General overview of the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64" name="Google Shape;364;p1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365" name="Google Shape;365;p14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6" name="Google Shape;386;p1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7" name="Google Shape;387;p1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7" name="Google Shape;427;p14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4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4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4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4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4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6" name="Google Shape;456;p1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457" name="Google Shape;457;p1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5"/>
          <p:cNvSpPr txBox="1">
            <a:spLocks noGrp="1"/>
          </p:cNvSpPr>
          <p:nvPr>
            <p:ph type="body" idx="1"/>
          </p:nvPr>
        </p:nvSpPr>
        <p:spPr>
          <a:xfrm>
            <a:off x="214775" y="1227575"/>
            <a:ext cx="6723300" cy="29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BEADITUP JA is an internet-based small business, created by Akil Williams, which began in 2020 to provide homemade beaded bracelets to customers.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He is the sole proprietor and is responsible for recording orders and keeping track of his inventory in order to supply those customer orders.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2"/>
                </a:solidFill>
              </a:rPr>
              <a:t>This creates inefficiency in keeping track of stock, filling orders and getting deliveries done. Beaditup.ja would like a software solution to replace or automate the manual processes.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475" name="Google Shape;475;p15"/>
          <p:cNvSpPr txBox="1">
            <a:spLocks noGrp="1"/>
          </p:cNvSpPr>
          <p:nvPr>
            <p:ph type="title"/>
          </p:nvPr>
        </p:nvSpPr>
        <p:spPr>
          <a:xfrm>
            <a:off x="2438000" y="514800"/>
            <a:ext cx="7090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BACKGROUND</a:t>
            </a:r>
            <a:endParaRPr sz="4500"/>
          </a:p>
        </p:txBody>
      </p:sp>
      <p:sp>
        <p:nvSpPr>
          <p:cNvPr id="476" name="Google Shape;476;p1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477" name="Google Shape;477;p15"/>
          <p:cNvGrpSpPr/>
          <p:nvPr/>
        </p:nvGrpSpPr>
        <p:grpSpPr>
          <a:xfrm>
            <a:off x="7165454" y="1849732"/>
            <a:ext cx="1626889" cy="2131229"/>
            <a:chOff x="2533225" y="322726"/>
            <a:chExt cx="3925890" cy="4762523"/>
          </a:xfrm>
        </p:grpSpPr>
        <p:sp>
          <p:nvSpPr>
            <p:cNvPr id="478" name="Google Shape;478;p15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1" name="Google Shape;521;p15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22" name="Google Shape;522;p15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15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5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5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1" name="Google Shape;581;p15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82" name="Google Shape;582;p15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15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15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15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15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15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5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5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15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15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15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15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15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5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5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5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15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" name="Google Shape;602;p15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6"/>
          <p:cNvSpPr txBox="1">
            <a:spLocks noGrp="1"/>
          </p:cNvSpPr>
          <p:nvPr>
            <p:ph type="ctrTitle"/>
          </p:nvPr>
        </p:nvSpPr>
        <p:spPr>
          <a:xfrm>
            <a:off x="882300" y="1997400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614" name="Google Shape;614;p16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Interaction between the stakeholders and the system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16"/>
          <p:cNvSpPr txBox="1"/>
          <p:nvPr/>
        </p:nvSpPr>
        <p:spPr>
          <a:xfrm>
            <a:off x="0" y="1866900"/>
            <a:ext cx="7188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16" name="Google Shape;616;p16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617" name="Google Shape;617;p16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8" name="Google Shape;638;p16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639" name="Google Shape;639;p16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9" name="Google Shape;679;p16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p16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709" name="Google Shape;709;p16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7"/>
          <p:cNvSpPr txBox="1">
            <a:spLocks noGrp="1"/>
          </p:cNvSpPr>
          <p:nvPr>
            <p:ph type="body" idx="1"/>
          </p:nvPr>
        </p:nvSpPr>
        <p:spPr>
          <a:xfrm>
            <a:off x="177225" y="1082700"/>
            <a:ext cx="6495300" cy="331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 b="1">
              <a:solidFill>
                <a:schemeClr val="dk2"/>
              </a:solidFill>
            </a:endParaRPr>
          </a:p>
        </p:txBody>
      </p:sp>
      <p:sp>
        <p:nvSpPr>
          <p:cNvPr id="727" name="Google Shape;727;p17"/>
          <p:cNvSpPr txBox="1">
            <a:spLocks noGrp="1"/>
          </p:cNvSpPr>
          <p:nvPr>
            <p:ph type="title"/>
          </p:nvPr>
        </p:nvSpPr>
        <p:spPr>
          <a:xfrm>
            <a:off x="1894800" y="0"/>
            <a:ext cx="7249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USE CASE DIAGRAM</a:t>
            </a:r>
            <a:endParaRPr sz="4500"/>
          </a:p>
        </p:txBody>
      </p:sp>
      <p:sp>
        <p:nvSpPr>
          <p:cNvPr id="728" name="Google Shape;728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29" name="Google Shape;7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65" y="1082699"/>
            <a:ext cx="7695411" cy="3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8"/>
          <p:cNvSpPr txBox="1">
            <a:spLocks noGrp="1"/>
          </p:cNvSpPr>
          <p:nvPr>
            <p:ph type="ctrTitle"/>
          </p:nvPr>
        </p:nvSpPr>
        <p:spPr>
          <a:xfrm>
            <a:off x="882300" y="2031025"/>
            <a:ext cx="4880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AND SYSTEM REQUIREMENTS</a:t>
            </a:r>
            <a:endParaRPr/>
          </a:p>
        </p:txBody>
      </p:sp>
      <p:sp>
        <p:nvSpPr>
          <p:cNvPr id="735" name="Google Shape;735;p18"/>
          <p:cNvSpPr txBox="1">
            <a:spLocks noGrp="1"/>
          </p:cNvSpPr>
          <p:nvPr>
            <p:ph type="subTitle" idx="1"/>
          </p:nvPr>
        </p:nvSpPr>
        <p:spPr>
          <a:xfrm>
            <a:off x="882300" y="3287701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Breakdown of the user requirements into  system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6" name="Google Shape;736;p18"/>
          <p:cNvSpPr txBox="1"/>
          <p:nvPr/>
        </p:nvSpPr>
        <p:spPr>
          <a:xfrm>
            <a:off x="-110925" y="1861363"/>
            <a:ext cx="936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37" name="Google Shape;737;p18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738" name="Google Shape;738;p1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9" name="Google Shape;759;p1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760" name="Google Shape;760;p1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1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9" name="Google Shape;829;p1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B59E0-1475-42C1-8421-1347FBB6B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36"/>
          <a:stretch/>
        </p:blipFill>
        <p:spPr>
          <a:xfrm>
            <a:off x="1026914" y="0"/>
            <a:ext cx="70450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BA3BA-9A79-49EC-8205-A4C9D7C6B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8" r="3305"/>
          <a:stretch/>
        </p:blipFill>
        <p:spPr>
          <a:xfrm>
            <a:off x="1026914" y="0"/>
            <a:ext cx="7117643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184</Words>
  <Application>Microsoft Office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Montserrat</vt:lpstr>
      <vt:lpstr>Barlow Light</vt:lpstr>
      <vt:lpstr>Raleway</vt:lpstr>
      <vt:lpstr>Raleway SemiBold</vt:lpstr>
      <vt:lpstr>Barlow</vt:lpstr>
      <vt:lpstr>Gaoler template</vt:lpstr>
      <vt:lpstr>BEADITUP.JA</vt:lpstr>
      <vt:lpstr>TABLE OF CONTENTS</vt:lpstr>
      <vt:lpstr>BACKGROUND</vt:lpstr>
      <vt:lpstr>BACKGROUND</vt:lpstr>
      <vt:lpstr>USE CASE DIAGRAM</vt:lpstr>
      <vt:lpstr>USE CASE DIAGRAM</vt:lpstr>
      <vt:lpstr>USER AND SYSTEM REQUIREMENTS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BEADITUP.JA</dc:title>
  <cp:lastModifiedBy>Marlon Lewis</cp:lastModifiedBy>
  <cp:revision>2</cp:revision>
  <dcterms:modified xsi:type="dcterms:W3CDTF">2021-10-30T18:16:59Z</dcterms:modified>
</cp:coreProperties>
</file>