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8" r:id="rId2"/>
    <p:sldId id="259" r:id="rId3"/>
    <p:sldId id="260" r:id="rId4"/>
    <p:sldId id="271" r:id="rId5"/>
    <p:sldId id="272" r:id="rId6"/>
    <p:sldId id="273" r:id="rId7"/>
    <p:sldId id="274" r:id="rId8"/>
    <p:sldId id="275" r:id="rId9"/>
    <p:sldId id="276" r:id="rId10"/>
    <p:sldId id="277" r:id="rId11"/>
    <p:sldId id="278" r:id="rId12"/>
    <p:sldId id="279" r:id="rId13"/>
    <p:sldId id="280" r:id="rId14"/>
    <p:sldId id="261" r:id="rId15"/>
    <p:sldId id="270" r:id="rId16"/>
    <p:sldId id="263" r:id="rId17"/>
    <p:sldId id="268" r:id="rId18"/>
    <p:sldId id="262" r:id="rId19"/>
    <p:sldId id="264" r:id="rId20"/>
    <p:sldId id="265" r:id="rId21"/>
    <p:sldId id="266" r:id="rId22"/>
    <p:sldId id="267"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15" autoAdjust="0"/>
    <p:restoredTop sz="94660"/>
  </p:normalViewPr>
  <p:slideViewPr>
    <p:cSldViewPr snapToGrid="0">
      <p:cViewPr varScale="1">
        <p:scale>
          <a:sx n="91" d="100"/>
          <a:sy n="91" d="100"/>
        </p:scale>
        <p:origin x="42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83CB25-3387-4AE4-9599-79E6EEC837D4}"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C5FD0-3F2F-4B91-ABC2-F521E5AF4D29}" type="slidenum">
              <a:rPr lang="en-US" smtClean="0"/>
              <a:t>‹#›</a:t>
            </a:fld>
            <a:endParaRPr lang="en-US"/>
          </a:p>
        </p:txBody>
      </p:sp>
    </p:spTree>
    <p:extLst>
      <p:ext uri="{BB962C8B-B14F-4D97-AF65-F5344CB8AC3E}">
        <p14:creationId xmlns:p14="http://schemas.microsoft.com/office/powerpoint/2010/main" val="759291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83CB25-3387-4AE4-9599-79E6EEC837D4}"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C5FD0-3F2F-4B91-ABC2-F521E5AF4D29}" type="slidenum">
              <a:rPr lang="en-US" smtClean="0"/>
              <a:t>‹#›</a:t>
            </a:fld>
            <a:endParaRPr lang="en-US"/>
          </a:p>
        </p:txBody>
      </p:sp>
    </p:spTree>
    <p:extLst>
      <p:ext uri="{BB962C8B-B14F-4D97-AF65-F5344CB8AC3E}">
        <p14:creationId xmlns:p14="http://schemas.microsoft.com/office/powerpoint/2010/main" val="2616209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83CB25-3387-4AE4-9599-79E6EEC837D4}"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C5FD0-3F2F-4B91-ABC2-F521E5AF4D29}" type="slidenum">
              <a:rPr lang="en-US" smtClean="0"/>
              <a:t>‹#›</a:t>
            </a:fld>
            <a:endParaRPr lang="en-US"/>
          </a:p>
        </p:txBody>
      </p:sp>
    </p:spTree>
    <p:extLst>
      <p:ext uri="{BB962C8B-B14F-4D97-AF65-F5344CB8AC3E}">
        <p14:creationId xmlns:p14="http://schemas.microsoft.com/office/powerpoint/2010/main" val="1141255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83CB25-3387-4AE4-9599-79E6EEC837D4}"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C5FD0-3F2F-4B91-ABC2-F521E5AF4D29}" type="slidenum">
              <a:rPr lang="en-US" smtClean="0"/>
              <a:t>‹#›</a:t>
            </a:fld>
            <a:endParaRPr lang="en-US"/>
          </a:p>
        </p:txBody>
      </p:sp>
    </p:spTree>
    <p:extLst>
      <p:ext uri="{BB962C8B-B14F-4D97-AF65-F5344CB8AC3E}">
        <p14:creationId xmlns:p14="http://schemas.microsoft.com/office/powerpoint/2010/main" val="1781652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A83CB25-3387-4AE4-9599-79E6EEC837D4}"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C5FD0-3F2F-4B91-ABC2-F521E5AF4D29}" type="slidenum">
              <a:rPr lang="en-US" smtClean="0"/>
              <a:t>‹#›</a:t>
            </a:fld>
            <a:endParaRPr lang="en-US"/>
          </a:p>
        </p:txBody>
      </p:sp>
    </p:spTree>
    <p:extLst>
      <p:ext uri="{BB962C8B-B14F-4D97-AF65-F5344CB8AC3E}">
        <p14:creationId xmlns:p14="http://schemas.microsoft.com/office/powerpoint/2010/main" val="2049101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83CB25-3387-4AE4-9599-79E6EEC837D4}" type="datetimeFigureOut">
              <a:rPr lang="en-US" smtClean="0"/>
              <a:t>11/13/2018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C5FD0-3F2F-4B91-ABC2-F521E5AF4D29}" type="slidenum">
              <a:rPr lang="en-US" smtClean="0"/>
              <a:t>‹#›</a:t>
            </a:fld>
            <a:endParaRPr lang="en-US"/>
          </a:p>
        </p:txBody>
      </p:sp>
    </p:spTree>
    <p:extLst>
      <p:ext uri="{BB962C8B-B14F-4D97-AF65-F5344CB8AC3E}">
        <p14:creationId xmlns:p14="http://schemas.microsoft.com/office/powerpoint/2010/main" val="3010308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83CB25-3387-4AE4-9599-79E6EEC837D4}" type="datetimeFigureOut">
              <a:rPr lang="en-US" smtClean="0"/>
              <a:t>11/13/2018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6C5FD0-3F2F-4B91-ABC2-F521E5AF4D29}" type="slidenum">
              <a:rPr lang="en-US" smtClean="0"/>
              <a:t>‹#›</a:t>
            </a:fld>
            <a:endParaRPr lang="en-US"/>
          </a:p>
        </p:txBody>
      </p:sp>
    </p:spTree>
    <p:extLst>
      <p:ext uri="{BB962C8B-B14F-4D97-AF65-F5344CB8AC3E}">
        <p14:creationId xmlns:p14="http://schemas.microsoft.com/office/powerpoint/2010/main" val="3273994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83CB25-3387-4AE4-9599-79E6EEC837D4}" type="datetimeFigureOut">
              <a:rPr lang="en-US" smtClean="0"/>
              <a:t>11/13/2018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6C5FD0-3F2F-4B91-ABC2-F521E5AF4D29}" type="slidenum">
              <a:rPr lang="en-US" smtClean="0"/>
              <a:t>‹#›</a:t>
            </a:fld>
            <a:endParaRPr lang="en-US"/>
          </a:p>
        </p:txBody>
      </p:sp>
    </p:spTree>
    <p:extLst>
      <p:ext uri="{BB962C8B-B14F-4D97-AF65-F5344CB8AC3E}">
        <p14:creationId xmlns:p14="http://schemas.microsoft.com/office/powerpoint/2010/main" val="1329319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3CB25-3387-4AE4-9599-79E6EEC837D4}" type="datetimeFigureOut">
              <a:rPr lang="en-US" smtClean="0"/>
              <a:t>11/13/2018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6C5FD0-3F2F-4B91-ABC2-F521E5AF4D29}" type="slidenum">
              <a:rPr lang="en-US" smtClean="0"/>
              <a:t>‹#›</a:t>
            </a:fld>
            <a:endParaRPr lang="en-US"/>
          </a:p>
        </p:txBody>
      </p:sp>
    </p:spTree>
    <p:extLst>
      <p:ext uri="{BB962C8B-B14F-4D97-AF65-F5344CB8AC3E}">
        <p14:creationId xmlns:p14="http://schemas.microsoft.com/office/powerpoint/2010/main" val="1083320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83CB25-3387-4AE4-9599-79E6EEC837D4}" type="datetimeFigureOut">
              <a:rPr lang="en-US" smtClean="0"/>
              <a:t>11/13/2018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C5FD0-3F2F-4B91-ABC2-F521E5AF4D29}" type="slidenum">
              <a:rPr lang="en-US" smtClean="0"/>
              <a:t>‹#›</a:t>
            </a:fld>
            <a:endParaRPr lang="en-US"/>
          </a:p>
        </p:txBody>
      </p:sp>
    </p:spTree>
    <p:extLst>
      <p:ext uri="{BB962C8B-B14F-4D97-AF65-F5344CB8AC3E}">
        <p14:creationId xmlns:p14="http://schemas.microsoft.com/office/powerpoint/2010/main" val="354509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83CB25-3387-4AE4-9599-79E6EEC837D4}" type="datetimeFigureOut">
              <a:rPr lang="en-US" smtClean="0"/>
              <a:t>11/13/2018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C5FD0-3F2F-4B91-ABC2-F521E5AF4D29}" type="slidenum">
              <a:rPr lang="en-US" smtClean="0"/>
              <a:t>‹#›</a:t>
            </a:fld>
            <a:endParaRPr lang="en-US"/>
          </a:p>
        </p:txBody>
      </p:sp>
    </p:spTree>
    <p:extLst>
      <p:ext uri="{BB962C8B-B14F-4D97-AF65-F5344CB8AC3E}">
        <p14:creationId xmlns:p14="http://schemas.microsoft.com/office/powerpoint/2010/main" val="3273590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3CB25-3387-4AE4-9599-79E6EEC837D4}" type="datetimeFigureOut">
              <a:rPr lang="en-US" smtClean="0"/>
              <a:t>11/13/2018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6C5FD0-3F2F-4B91-ABC2-F521E5AF4D29}" type="slidenum">
              <a:rPr lang="en-US" smtClean="0"/>
              <a:t>‹#›</a:t>
            </a:fld>
            <a:endParaRPr lang="en-US"/>
          </a:p>
        </p:txBody>
      </p:sp>
    </p:spTree>
    <p:extLst>
      <p:ext uri="{BB962C8B-B14F-4D97-AF65-F5344CB8AC3E}">
        <p14:creationId xmlns:p14="http://schemas.microsoft.com/office/powerpoint/2010/main" val="121302104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872" y="809296"/>
            <a:ext cx="7523550" cy="4650341"/>
          </a:xfrm>
          <a:prstGeom prst="rect">
            <a:avLst/>
          </a:prstGeom>
        </p:spPr>
      </p:pic>
    </p:spTree>
    <p:extLst>
      <p:ext uri="{BB962C8B-B14F-4D97-AF65-F5344CB8AC3E}">
        <p14:creationId xmlns:p14="http://schemas.microsoft.com/office/powerpoint/2010/main" val="34593630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sp>
        <p:nvSpPr>
          <p:cNvPr id="10" name="Text Placeholder 9"/>
          <p:cNvSpPr>
            <a:spLocks noGrp="1"/>
          </p:cNvSpPr>
          <p:nvPr>
            <p:ph type="body" idx="1"/>
          </p:nvPr>
        </p:nvSpPr>
        <p:spPr>
          <a:xfrm>
            <a:off x="984805" y="651641"/>
            <a:ext cx="5157787" cy="823912"/>
          </a:xfrm>
        </p:spPr>
        <p:txBody>
          <a:bodyPr>
            <a:noAutofit/>
          </a:bodyPr>
          <a:lstStyle/>
          <a:p>
            <a:pPr algn="ctr"/>
            <a:r>
              <a:rPr lang="en-US" sz="2000" b="0" dirty="0" smtClean="0"/>
              <a:t>View Attendance and Class notes for each day. User can click on the date to view notes for particular day.</a:t>
            </a:r>
          </a:p>
          <a:p>
            <a:pPr algn="ctr"/>
            <a:endParaRPr lang="en-US" sz="2000" b="0" dirty="0"/>
          </a:p>
        </p:txBody>
      </p:sp>
      <p:pic>
        <p:nvPicPr>
          <p:cNvPr id="13" name="Content Placeholder 12"/>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267948" y="1115662"/>
            <a:ext cx="3163251" cy="5623560"/>
          </a:xfrm>
        </p:spPr>
      </p:pic>
      <p:sp>
        <p:nvSpPr>
          <p:cNvPr id="11" name="Text Placeholder 10"/>
          <p:cNvSpPr>
            <a:spLocks noGrp="1"/>
          </p:cNvSpPr>
          <p:nvPr>
            <p:ph type="body" sz="quarter" idx="3"/>
          </p:nvPr>
        </p:nvSpPr>
        <p:spPr>
          <a:xfrm>
            <a:off x="6409995" y="365125"/>
            <a:ext cx="5183188" cy="823912"/>
          </a:xfrm>
        </p:spPr>
        <p:txBody>
          <a:bodyPr>
            <a:normAutofit/>
          </a:bodyPr>
          <a:lstStyle/>
          <a:p>
            <a:pPr algn="ctr"/>
            <a:r>
              <a:rPr lang="en-US" sz="2000" b="0" dirty="0" smtClean="0"/>
              <a:t>View school news / Broadcast.</a:t>
            </a:r>
          </a:p>
          <a:p>
            <a:pPr algn="ctr"/>
            <a:endParaRPr lang="en-US" sz="2000" b="0" dirty="0"/>
          </a:p>
        </p:txBody>
      </p:sp>
      <p:pic>
        <p:nvPicPr>
          <p:cNvPr id="14" name="Content Placeholder 13"/>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7691878" y="1189038"/>
            <a:ext cx="3163251" cy="5623557"/>
          </a:xfrm>
        </p:spPr>
      </p:pic>
      <p:sp>
        <p:nvSpPr>
          <p:cNvPr id="9" name="Text Placeholder 3"/>
          <p:cNvSpPr txBox="1">
            <a:spLocks/>
          </p:cNvSpPr>
          <p:nvPr/>
        </p:nvSpPr>
        <p:spPr>
          <a:xfrm>
            <a:off x="6967318" y="378373"/>
            <a:ext cx="4068543" cy="54653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861916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55072" y="0"/>
            <a:ext cx="10515600" cy="1325563"/>
          </a:xfrm>
        </p:spPr>
        <p:txBody>
          <a:bodyPr>
            <a:normAutofit/>
          </a:bodyPr>
          <a:lstStyle/>
          <a:p>
            <a:pPr algn="ctr"/>
            <a:r>
              <a:rPr lang="en-US" sz="2000" dirty="0" smtClean="0">
                <a:latin typeface="+mn-lt"/>
              </a:rPr>
              <a:t>View Time table for each day</a:t>
            </a:r>
            <a:br>
              <a:rPr lang="en-US" sz="2000" dirty="0" smtClean="0">
                <a:latin typeface="+mn-lt"/>
              </a:rPr>
            </a:br>
            <a:endParaRPr lang="en-US" sz="2000" dirty="0">
              <a:latin typeface="+mn-lt"/>
            </a:endParaRPr>
          </a:p>
        </p:txBody>
      </p:sp>
      <p:pic>
        <p:nvPicPr>
          <p:cNvPr id="10" name="Content Placeholder 9"/>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015180" y="1018103"/>
            <a:ext cx="3163252" cy="5623560"/>
          </a:xfrm>
        </p:spPr>
      </p:pic>
      <p:pic>
        <p:nvPicPr>
          <p:cNvPr id="11" name="Content Placeholder 10"/>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7337304" y="1018103"/>
            <a:ext cx="3163252" cy="5623560"/>
          </a:xfrm>
        </p:spPr>
      </p:pic>
    </p:spTree>
    <p:extLst>
      <p:ext uri="{BB962C8B-B14F-4D97-AF65-F5344CB8AC3E}">
        <p14:creationId xmlns:p14="http://schemas.microsoft.com/office/powerpoint/2010/main" val="41346814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26325" y="0"/>
            <a:ext cx="10515600" cy="1524433"/>
          </a:xfrm>
        </p:spPr>
        <p:txBody>
          <a:bodyPr>
            <a:normAutofit/>
          </a:bodyPr>
          <a:lstStyle/>
          <a:p>
            <a:pPr algn="ctr"/>
            <a:r>
              <a:rPr lang="en-US" sz="2000" dirty="0" smtClean="0">
                <a:latin typeface="+mn-lt"/>
              </a:rPr>
              <a:t>Send Message(suggestions, complains, etc.) to school (Only available for parent role)</a:t>
            </a:r>
            <a:br>
              <a:rPr lang="en-US" sz="2000" dirty="0" smtClean="0">
                <a:latin typeface="+mn-lt"/>
              </a:rPr>
            </a:br>
            <a:endParaRPr lang="en-US" sz="2000" dirty="0">
              <a:latin typeface="+mn-lt"/>
            </a:endParaRPr>
          </a:p>
        </p:txBody>
      </p:sp>
      <p:pic>
        <p:nvPicPr>
          <p:cNvPr id="10" name="Content Placeholder 9"/>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098307" y="1124981"/>
            <a:ext cx="3163252" cy="5623560"/>
          </a:xfrm>
        </p:spPr>
      </p:pic>
      <p:pic>
        <p:nvPicPr>
          <p:cNvPr id="11" name="Content Placeholder 10"/>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7503559" y="1124981"/>
            <a:ext cx="3163252" cy="5623560"/>
          </a:xfrm>
        </p:spPr>
      </p:pic>
    </p:spTree>
    <p:extLst>
      <p:ext uri="{BB962C8B-B14F-4D97-AF65-F5344CB8AC3E}">
        <p14:creationId xmlns:p14="http://schemas.microsoft.com/office/powerpoint/2010/main" val="32360577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2000" dirty="0" smtClean="0">
                <a:latin typeface="+mn-lt"/>
              </a:rPr>
              <a:t>View and Download Study Material</a:t>
            </a:r>
            <a:br>
              <a:rPr lang="en-US" sz="2000" dirty="0" smtClean="0">
                <a:latin typeface="+mn-lt"/>
              </a:rPr>
            </a:br>
            <a:endParaRPr lang="en-US" sz="2000" dirty="0">
              <a:latin typeface="+mn-lt"/>
            </a:endParaRPr>
          </a:p>
        </p:txBody>
      </p:sp>
      <p:pic>
        <p:nvPicPr>
          <p:cNvPr id="9" name="Content Placeholder 8"/>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894113" y="1188160"/>
            <a:ext cx="3164776" cy="5626268"/>
          </a:xfrm>
        </p:spPr>
      </p:pic>
      <p:pic>
        <p:nvPicPr>
          <p:cNvPr id="10" name="Content Placeholder 9"/>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7503559" y="1188160"/>
            <a:ext cx="3163252" cy="5623560"/>
          </a:xfrm>
        </p:spPr>
      </p:pic>
    </p:spTree>
    <p:extLst>
      <p:ext uri="{BB962C8B-B14F-4D97-AF65-F5344CB8AC3E}">
        <p14:creationId xmlns:p14="http://schemas.microsoft.com/office/powerpoint/2010/main" val="27812626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Admin’s Functionality	</a:t>
            </a:r>
            <a:endParaRPr lang="en-US" dirty="0"/>
          </a:p>
        </p:txBody>
      </p:sp>
      <p:sp>
        <p:nvSpPr>
          <p:cNvPr id="3" name="Content Placeholder 2"/>
          <p:cNvSpPr>
            <a:spLocks noGrp="1"/>
          </p:cNvSpPr>
          <p:nvPr>
            <p:ph idx="1"/>
          </p:nvPr>
        </p:nvSpPr>
        <p:spPr/>
        <p:txBody>
          <a:bodyPr>
            <a:normAutofit/>
          </a:bodyPr>
          <a:lstStyle/>
          <a:p>
            <a:r>
              <a:rPr lang="en-US" sz="2000" dirty="0" smtClean="0"/>
              <a:t>Manage Classes</a:t>
            </a:r>
          </a:p>
          <a:p>
            <a:r>
              <a:rPr lang="en-US" sz="2000" dirty="0" smtClean="0"/>
              <a:t>Manage Student Information</a:t>
            </a:r>
          </a:p>
          <a:p>
            <a:r>
              <a:rPr lang="en-US" sz="2000" dirty="0" smtClean="0"/>
              <a:t>Manage Class Time Table </a:t>
            </a:r>
          </a:p>
          <a:p>
            <a:r>
              <a:rPr lang="en-US" sz="2000" dirty="0" smtClean="0"/>
              <a:t>Manage / Broadcast School News via Community Module</a:t>
            </a:r>
          </a:p>
          <a:p>
            <a:r>
              <a:rPr lang="en-US" sz="2000" dirty="0" smtClean="0"/>
              <a:t>Manage Support Desk for Parents</a:t>
            </a:r>
          </a:p>
        </p:txBody>
      </p:sp>
    </p:spTree>
    <p:extLst>
      <p:ext uri="{BB962C8B-B14F-4D97-AF65-F5344CB8AC3E}">
        <p14:creationId xmlns:p14="http://schemas.microsoft.com/office/powerpoint/2010/main" val="22384985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dirty="0"/>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83134" y="1027906"/>
            <a:ext cx="7986120" cy="5623560"/>
          </a:xfrm>
        </p:spPr>
      </p:pic>
    </p:spTree>
    <p:extLst>
      <p:ext uri="{BB962C8B-B14F-4D97-AF65-F5344CB8AC3E}">
        <p14:creationId xmlns:p14="http://schemas.microsoft.com/office/powerpoint/2010/main" val="16006411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63244"/>
            <a:ext cx="10515600" cy="1325563"/>
          </a:xfrm>
        </p:spPr>
        <p:txBody>
          <a:bodyPr>
            <a:normAutofit/>
          </a:bodyPr>
          <a:lstStyle/>
          <a:p>
            <a:pPr algn="ctr"/>
            <a:r>
              <a:rPr lang="en-US" sz="2000" dirty="0">
                <a:latin typeface="+mn-lt"/>
              </a:rPr>
              <a:t>Manage Classes : Allows Admin to view/edit and delete the classes information along with the option to manage class timetable as well </a:t>
            </a:r>
            <a:br>
              <a:rPr lang="en-US" sz="2000" dirty="0">
                <a:latin typeface="+mn-lt"/>
              </a:rPr>
            </a:br>
            <a:endParaRPr lang="en-US" sz="2000" dirty="0">
              <a:latin typeface="+mn-lt"/>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2940" y="1027906"/>
            <a:ext cx="7986120" cy="5623559"/>
          </a:xfrm>
        </p:spPr>
      </p:pic>
    </p:spTree>
    <p:extLst>
      <p:ext uri="{BB962C8B-B14F-4D97-AF65-F5344CB8AC3E}">
        <p14:creationId xmlns:p14="http://schemas.microsoft.com/office/powerpoint/2010/main" val="15498283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70122"/>
            <a:ext cx="10515600" cy="1325563"/>
          </a:xfrm>
        </p:spPr>
        <p:txBody>
          <a:bodyPr>
            <a:normAutofit/>
          </a:bodyPr>
          <a:lstStyle/>
          <a:p>
            <a:pPr algn="ctr"/>
            <a:r>
              <a:rPr lang="en-US" sz="2000" dirty="0">
                <a:latin typeface="+mn-lt"/>
              </a:rPr>
              <a:t>Manage Classes : Allows Admin to view/edit and delete the classes timetable</a:t>
            </a:r>
            <a:br>
              <a:rPr lang="en-US" sz="2000" dirty="0">
                <a:latin typeface="+mn-lt"/>
              </a:rPr>
            </a:br>
            <a:endParaRPr lang="en-US" sz="2000" dirty="0">
              <a:latin typeface="+mn-lt"/>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2940" y="1111033"/>
            <a:ext cx="7986120" cy="5623559"/>
          </a:xfrm>
        </p:spPr>
      </p:pic>
    </p:spTree>
    <p:extLst>
      <p:ext uri="{BB962C8B-B14F-4D97-AF65-F5344CB8AC3E}">
        <p14:creationId xmlns:p14="http://schemas.microsoft.com/office/powerpoint/2010/main" val="36651198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838200" y="281998"/>
            <a:ext cx="10515600" cy="1325563"/>
          </a:xfrm>
        </p:spPr>
        <p:txBody>
          <a:bodyPr>
            <a:normAutofit/>
          </a:bodyPr>
          <a:lstStyle/>
          <a:p>
            <a:pPr algn="ctr"/>
            <a:r>
              <a:rPr lang="en-US" sz="2000" dirty="0">
                <a:latin typeface="+mn-lt"/>
              </a:rPr>
              <a:t>Manage Classes : Allows Admin to add new class to the system.</a:t>
            </a:r>
            <a:r>
              <a:rPr lang="en-US" sz="2000" dirty="0" smtClean="0">
                <a:latin typeface="+mn-lt"/>
              </a:rPr>
              <a:t/>
            </a:r>
            <a:br>
              <a:rPr lang="en-US" sz="2000" dirty="0" smtClean="0">
                <a:latin typeface="+mn-lt"/>
              </a:rPr>
            </a:br>
            <a:endParaRPr lang="en-US" sz="2000" dirty="0">
              <a:latin typeface="+mn-lt"/>
            </a:endParaRPr>
          </a:p>
        </p:txBody>
      </p:sp>
      <p:pic>
        <p:nvPicPr>
          <p:cNvPr id="11" name="Content Placeholder 10"/>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02940" y="1111033"/>
            <a:ext cx="7986120" cy="5623560"/>
          </a:xfrm>
        </p:spPr>
      </p:pic>
    </p:spTree>
    <p:extLst>
      <p:ext uri="{BB962C8B-B14F-4D97-AF65-F5344CB8AC3E}">
        <p14:creationId xmlns:p14="http://schemas.microsoft.com/office/powerpoint/2010/main" val="5935403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70122"/>
            <a:ext cx="10515600" cy="1325563"/>
          </a:xfrm>
        </p:spPr>
        <p:txBody>
          <a:bodyPr>
            <a:normAutofit/>
          </a:bodyPr>
          <a:lstStyle/>
          <a:p>
            <a:pPr algn="ctr"/>
            <a:r>
              <a:rPr lang="en-US" sz="2000" dirty="0">
                <a:latin typeface="+mn-lt"/>
              </a:rPr>
              <a:t>Manage Students : Allows Admin to view/edit and delete the students information</a:t>
            </a:r>
            <a:r>
              <a:rPr lang="en-US" sz="2000" dirty="0" smtClean="0">
                <a:latin typeface="+mn-lt"/>
              </a:rPr>
              <a:t/>
            </a:r>
            <a:br>
              <a:rPr lang="en-US" sz="2000" dirty="0" smtClean="0">
                <a:latin typeface="+mn-lt"/>
              </a:rPr>
            </a:br>
            <a:endParaRPr lang="en-US" sz="2000" dirty="0">
              <a:latin typeface="+mn-lt"/>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2940" y="1027906"/>
            <a:ext cx="7986120" cy="5623559"/>
          </a:xfrm>
        </p:spPr>
      </p:pic>
    </p:spTree>
    <p:extLst>
      <p:ext uri="{BB962C8B-B14F-4D97-AF65-F5344CB8AC3E}">
        <p14:creationId xmlns:p14="http://schemas.microsoft.com/office/powerpoint/2010/main" val="218233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Buddy App</a:t>
            </a:r>
            <a:endParaRPr lang="en-US" dirty="0"/>
          </a:p>
        </p:txBody>
      </p:sp>
      <p:sp>
        <p:nvSpPr>
          <p:cNvPr id="3" name="Content Placeholder 2"/>
          <p:cNvSpPr>
            <a:spLocks noGrp="1"/>
          </p:cNvSpPr>
          <p:nvPr>
            <p:ph idx="1"/>
          </p:nvPr>
        </p:nvSpPr>
        <p:spPr>
          <a:xfrm>
            <a:off x="838200" y="1545021"/>
            <a:ext cx="10515600" cy="4631942"/>
          </a:xfrm>
        </p:spPr>
        <p:txBody>
          <a:bodyPr>
            <a:noAutofit/>
          </a:bodyPr>
          <a:lstStyle/>
          <a:p>
            <a:r>
              <a:rPr lang="en-US" sz="2000" dirty="0" smtClean="0"/>
              <a:t>I believe that CS is the ultimate avenue for addressing deep-rooted issues in the education system that requires a structural overhaul in terms of technological design and pedagogical delivery. In 2018, I developed Buddy, an iOS and Android based app that facilitates parent-teacher interaction, personalized feedback, and peer learning. </a:t>
            </a:r>
          </a:p>
          <a:p>
            <a:r>
              <a:rPr lang="en-US" sz="2000" dirty="0" smtClean="0"/>
              <a:t>I programmed buddy in </a:t>
            </a:r>
            <a:r>
              <a:rPr lang="en-US" sz="2000" dirty="0" err="1" smtClean="0"/>
              <a:t>ReactJS</a:t>
            </a:r>
            <a:r>
              <a:rPr lang="en-US" sz="2000" dirty="0" smtClean="0"/>
              <a:t>, Python and C++, and programmed features like an in-built chat room, a self-service portal and a notification system that enables parents to receive alerts for time-sensitive news and information. </a:t>
            </a:r>
          </a:p>
          <a:p>
            <a:r>
              <a:rPr lang="en-US" sz="2000" dirty="0" smtClean="0"/>
              <a:t>I wanted Buddy to collapse barriers of communication to make education more democratic and dialogical; in short, I like thinking about simple CS utilities that hack the complex stratified problems of a society in transition.</a:t>
            </a:r>
          </a:p>
          <a:p>
            <a:r>
              <a:rPr lang="en-US" sz="2000" dirty="0" smtClean="0"/>
              <a:t>The goal of this app is to aid school to connects parent, child and teacher. Provide parents and students with the news, daily notes TIME TABLE and option for them to send messages. It also facilitates teachers for taking attendance and providing notes to the students on daily basis.</a:t>
            </a:r>
            <a:endParaRPr lang="en-US" sz="2000" dirty="0"/>
          </a:p>
        </p:txBody>
      </p:sp>
    </p:spTree>
    <p:extLst>
      <p:ext uri="{BB962C8B-B14F-4D97-AF65-F5344CB8AC3E}">
        <p14:creationId xmlns:p14="http://schemas.microsoft.com/office/powerpoint/2010/main" val="32874863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4"/>
            <a:ext cx="10515600" cy="1325563"/>
          </a:xfrm>
        </p:spPr>
        <p:txBody>
          <a:bodyPr>
            <a:normAutofit/>
          </a:bodyPr>
          <a:lstStyle/>
          <a:p>
            <a:pPr algn="ctr"/>
            <a:r>
              <a:rPr lang="en-US" sz="2000" dirty="0">
                <a:latin typeface="+mn-lt"/>
              </a:rPr>
              <a:t>Manage Students : Allows Admin to add new student</a:t>
            </a:r>
            <a:r>
              <a:rPr lang="en-US" sz="2000" dirty="0" smtClean="0">
                <a:latin typeface="+mn-lt"/>
              </a:rPr>
              <a:t/>
            </a:r>
            <a:br>
              <a:rPr lang="en-US" sz="2000" dirty="0" smtClean="0">
                <a:latin typeface="+mn-lt"/>
              </a:rPr>
            </a:br>
            <a:endParaRPr lang="en-US" sz="2000" dirty="0">
              <a:latin typeface="+mn-lt"/>
            </a:endParaRP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02940" y="1027906"/>
            <a:ext cx="7986120" cy="5623560"/>
          </a:xfrm>
        </p:spPr>
      </p:pic>
    </p:spTree>
    <p:extLst>
      <p:ext uri="{BB962C8B-B14F-4D97-AF65-F5344CB8AC3E}">
        <p14:creationId xmlns:p14="http://schemas.microsoft.com/office/powerpoint/2010/main" val="34894125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51369"/>
            <a:ext cx="10515600" cy="1325563"/>
          </a:xfrm>
        </p:spPr>
        <p:txBody>
          <a:bodyPr>
            <a:normAutofit/>
          </a:bodyPr>
          <a:lstStyle/>
          <a:p>
            <a:pPr algn="ctr"/>
            <a:r>
              <a:rPr lang="en-US" sz="2000" dirty="0">
                <a:latin typeface="+mn-lt"/>
              </a:rPr>
              <a:t>Community : Allows Admin to view/edit and delete the school news</a:t>
            </a:r>
            <a:r>
              <a:rPr lang="en-US" sz="2000" dirty="0" smtClean="0">
                <a:latin typeface="+mn-lt"/>
              </a:rPr>
              <a:t/>
            </a:r>
            <a:br>
              <a:rPr lang="en-US" sz="2000" dirty="0" smtClean="0">
                <a:latin typeface="+mn-lt"/>
              </a:rPr>
            </a:br>
            <a:endParaRPr lang="en-US" sz="2000" dirty="0">
              <a:latin typeface="+mn-lt"/>
            </a:endParaRP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02940" y="1027906"/>
            <a:ext cx="7986120" cy="5623560"/>
          </a:xfrm>
        </p:spPr>
      </p:pic>
    </p:spTree>
    <p:extLst>
      <p:ext uri="{BB962C8B-B14F-4D97-AF65-F5344CB8AC3E}">
        <p14:creationId xmlns:p14="http://schemas.microsoft.com/office/powerpoint/2010/main" val="33583387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86995"/>
            <a:ext cx="10515600" cy="1325563"/>
          </a:xfrm>
        </p:spPr>
        <p:txBody>
          <a:bodyPr>
            <a:normAutofit/>
          </a:bodyPr>
          <a:lstStyle/>
          <a:p>
            <a:pPr algn="ctr"/>
            <a:r>
              <a:rPr lang="en-US" sz="2000" dirty="0">
                <a:latin typeface="+mn-lt"/>
              </a:rPr>
              <a:t>Community : Allows Admin add new news/post</a:t>
            </a:r>
            <a:r>
              <a:rPr lang="en-US" sz="2000" dirty="0" smtClean="0">
                <a:latin typeface="+mn-lt"/>
              </a:rPr>
              <a:t/>
            </a:r>
            <a:br>
              <a:rPr lang="en-US" sz="2000" dirty="0" smtClean="0">
                <a:latin typeface="+mn-lt"/>
              </a:rPr>
            </a:br>
            <a:endParaRPr lang="en-US" sz="2000" dirty="0">
              <a:latin typeface="+mn-lt"/>
            </a:endParaRP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02940" y="1039782"/>
            <a:ext cx="7986120" cy="5623560"/>
          </a:xfrm>
        </p:spPr>
      </p:pic>
    </p:spTree>
    <p:extLst>
      <p:ext uri="{BB962C8B-B14F-4D97-AF65-F5344CB8AC3E}">
        <p14:creationId xmlns:p14="http://schemas.microsoft.com/office/powerpoint/2010/main" val="38634509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8200" y="127619"/>
            <a:ext cx="10515600" cy="1325563"/>
          </a:xfrm>
        </p:spPr>
        <p:txBody>
          <a:bodyPr>
            <a:normAutofit/>
          </a:bodyPr>
          <a:lstStyle/>
          <a:p>
            <a:pPr algn="ctr"/>
            <a:r>
              <a:rPr lang="en-US" sz="2000" dirty="0">
                <a:latin typeface="+mn-lt"/>
              </a:rPr>
              <a:t>Support Desk : Allows Admin to manage support request from parents</a:t>
            </a:r>
            <a:r>
              <a:rPr lang="en-US" sz="2000" dirty="0" smtClean="0">
                <a:latin typeface="+mn-lt"/>
              </a:rPr>
              <a:t/>
            </a:r>
            <a:br>
              <a:rPr lang="en-US" sz="2000" dirty="0" smtClean="0">
                <a:latin typeface="+mn-lt"/>
              </a:rPr>
            </a:br>
            <a:endParaRPr lang="en-US" sz="2000" dirty="0">
              <a:latin typeface="+mn-lt"/>
            </a:endParaRP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96922" y="911225"/>
            <a:ext cx="7198156" cy="5623559"/>
          </a:xfrm>
        </p:spPr>
      </p:pic>
    </p:spTree>
    <p:extLst>
      <p:ext uri="{BB962C8B-B14F-4D97-AF65-F5344CB8AC3E}">
        <p14:creationId xmlns:p14="http://schemas.microsoft.com/office/powerpoint/2010/main" val="4543586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in System	</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There are 3 roles in the system. </a:t>
            </a:r>
          </a:p>
          <a:p>
            <a:r>
              <a:rPr lang="en-US" sz="2000" dirty="0" smtClean="0"/>
              <a:t>Teacher (uses the system via mobile app)</a:t>
            </a:r>
          </a:p>
          <a:p>
            <a:r>
              <a:rPr lang="en-US" sz="2000" dirty="0" smtClean="0"/>
              <a:t>Parents / Students </a:t>
            </a:r>
            <a:r>
              <a:rPr lang="en-US" sz="2000" dirty="0" smtClean="0"/>
              <a:t>(uses the system via mobile app)</a:t>
            </a:r>
          </a:p>
          <a:p>
            <a:r>
              <a:rPr lang="en-US" sz="2000" dirty="0" smtClean="0"/>
              <a:t>Admin (uses the system via admin panel)</a:t>
            </a:r>
          </a:p>
          <a:p>
            <a:endParaRPr lang="en-US" sz="2000" dirty="0"/>
          </a:p>
        </p:txBody>
      </p:sp>
    </p:spTree>
    <p:extLst>
      <p:ext uri="{BB962C8B-B14F-4D97-AF65-F5344CB8AC3E}">
        <p14:creationId xmlns:p14="http://schemas.microsoft.com/office/powerpoint/2010/main" val="16976682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mn-lt"/>
              </a:rPr>
              <a:t>Teacher’s Functionality	</a:t>
            </a:r>
            <a:endParaRPr lang="en-US" sz="2800" dirty="0">
              <a:latin typeface="+mn-lt"/>
            </a:endParaRP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98581" y="987425"/>
            <a:ext cx="2741414" cy="4873625"/>
          </a:xfrm>
        </p:spPr>
      </p:pic>
      <p:sp>
        <p:nvSpPr>
          <p:cNvPr id="5" name="Text Placeholder 4"/>
          <p:cNvSpPr>
            <a:spLocks noGrp="1"/>
          </p:cNvSpPr>
          <p:nvPr>
            <p:ph type="body" sz="half" idx="2"/>
          </p:nvPr>
        </p:nvSpPr>
        <p:spPr/>
        <p:txBody>
          <a:bodyPr>
            <a:normAutofit/>
          </a:bodyPr>
          <a:lstStyle/>
          <a:p>
            <a:pPr marL="285750" indent="-285750">
              <a:buFont typeface="Arial" panose="020B0604020202020204" pitchFamily="34" charset="0"/>
              <a:buChar char="•"/>
            </a:pPr>
            <a:r>
              <a:rPr lang="en-US" sz="2000" dirty="0" smtClean="0"/>
              <a:t>View today’s classes</a:t>
            </a:r>
          </a:p>
          <a:p>
            <a:pPr marL="285750" indent="-285750">
              <a:buFont typeface="Arial" panose="020B0604020202020204" pitchFamily="34" charset="0"/>
              <a:buChar char="•"/>
            </a:pPr>
            <a:r>
              <a:rPr lang="en-US" sz="2000" dirty="0" smtClean="0"/>
              <a:t>Manage Class(if teacher is class teacher)</a:t>
            </a:r>
          </a:p>
          <a:p>
            <a:pPr marL="742950" lvl="1" indent="-285750">
              <a:buFont typeface="Arial" panose="020B0604020202020204" pitchFamily="34" charset="0"/>
              <a:buChar char="•"/>
            </a:pPr>
            <a:r>
              <a:rPr lang="en-US" sz="2000" dirty="0" smtClean="0"/>
              <a:t>Manage Attendance</a:t>
            </a:r>
          </a:p>
          <a:p>
            <a:pPr marL="742950" lvl="1" indent="-285750">
              <a:buFont typeface="Arial" panose="020B0604020202020204" pitchFamily="34" charset="0"/>
              <a:buChar char="•"/>
            </a:pPr>
            <a:r>
              <a:rPr lang="en-US" sz="2000" dirty="0" smtClean="0"/>
              <a:t>Manage Class Notes</a:t>
            </a:r>
          </a:p>
          <a:p>
            <a:pPr marL="285750" indent="-285750">
              <a:buFont typeface="Arial" panose="020B0604020202020204" pitchFamily="34" charset="0"/>
              <a:buChar char="•"/>
            </a:pPr>
            <a:r>
              <a:rPr lang="en-US" sz="2000" dirty="0" smtClean="0"/>
              <a:t>Manage Study Materials</a:t>
            </a:r>
          </a:p>
          <a:p>
            <a:pPr marL="285750" indent="-285750">
              <a:buFont typeface="Arial" panose="020B0604020202020204" pitchFamily="34" charset="0"/>
              <a:buChar char="•"/>
            </a:pPr>
            <a:r>
              <a:rPr lang="en-US" sz="2000" dirty="0" smtClean="0"/>
              <a:t>Manage Profile</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38051764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endParaRPr lang="en-US" dirty="0"/>
          </a:p>
        </p:txBody>
      </p:sp>
      <p:sp>
        <p:nvSpPr>
          <p:cNvPr id="18" name="Text Placeholder 17"/>
          <p:cNvSpPr>
            <a:spLocks noGrp="1"/>
          </p:cNvSpPr>
          <p:nvPr>
            <p:ph type="body" idx="1"/>
          </p:nvPr>
        </p:nvSpPr>
        <p:spPr>
          <a:xfrm>
            <a:off x="839788" y="378373"/>
            <a:ext cx="5157787" cy="823912"/>
          </a:xfrm>
        </p:spPr>
        <p:txBody>
          <a:bodyPr>
            <a:noAutofit/>
          </a:bodyPr>
          <a:lstStyle/>
          <a:p>
            <a:pPr algn="ctr"/>
            <a:r>
              <a:rPr lang="en-US" sz="2000" b="0" dirty="0"/>
              <a:t>Teacher can view today’s schedule and can plan accordingly</a:t>
            </a:r>
            <a:r>
              <a:rPr lang="en-US" sz="2000" b="0" dirty="0" smtClean="0"/>
              <a:t>.</a:t>
            </a:r>
          </a:p>
          <a:p>
            <a:pPr algn="ctr"/>
            <a:endParaRPr lang="en-US" sz="2000" b="0" dirty="0"/>
          </a:p>
        </p:txBody>
      </p:sp>
      <p:pic>
        <p:nvPicPr>
          <p:cNvPr id="22" name="Content Placeholder 21"/>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253776" y="968059"/>
            <a:ext cx="3163251" cy="5623560"/>
          </a:xfrm>
        </p:spPr>
      </p:pic>
      <p:sp>
        <p:nvSpPr>
          <p:cNvPr id="19" name="Text Placeholder 18"/>
          <p:cNvSpPr>
            <a:spLocks noGrp="1"/>
          </p:cNvSpPr>
          <p:nvPr>
            <p:ph type="body" sz="quarter" idx="3"/>
          </p:nvPr>
        </p:nvSpPr>
        <p:spPr>
          <a:xfrm>
            <a:off x="6336753" y="378373"/>
            <a:ext cx="5183188" cy="823912"/>
          </a:xfrm>
        </p:spPr>
        <p:txBody>
          <a:bodyPr>
            <a:normAutofit/>
          </a:bodyPr>
          <a:lstStyle/>
          <a:p>
            <a:pPr algn="ctr"/>
            <a:r>
              <a:rPr lang="en-US" sz="2000" b="0" dirty="0" smtClean="0"/>
              <a:t>Change Password</a:t>
            </a:r>
          </a:p>
          <a:p>
            <a:endParaRPr lang="en-US" sz="2000" b="0" dirty="0"/>
          </a:p>
        </p:txBody>
      </p:sp>
      <p:pic>
        <p:nvPicPr>
          <p:cNvPr id="21" name="Content Placeholder 20"/>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7632501" y="968059"/>
            <a:ext cx="3163251" cy="5623560"/>
          </a:xfrm>
        </p:spPr>
      </p:pic>
      <p:sp>
        <p:nvSpPr>
          <p:cNvPr id="9" name="Text Placeholder 3"/>
          <p:cNvSpPr txBox="1">
            <a:spLocks/>
          </p:cNvSpPr>
          <p:nvPr/>
        </p:nvSpPr>
        <p:spPr>
          <a:xfrm>
            <a:off x="6831014" y="378373"/>
            <a:ext cx="4194667" cy="549061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8204722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09452" y="0"/>
            <a:ext cx="10515600" cy="1325563"/>
          </a:xfrm>
        </p:spPr>
        <p:txBody>
          <a:bodyPr>
            <a:normAutofit/>
          </a:bodyPr>
          <a:lstStyle/>
          <a:p>
            <a:pPr algn="ctr"/>
            <a:r>
              <a:rPr lang="en-US" sz="2000" dirty="0" smtClean="0">
                <a:latin typeface="+mn-lt"/>
              </a:rPr>
              <a:t>Teacher can manage(upload , edit and delete) study material for the subjects he/she teaches</a:t>
            </a:r>
            <a:br>
              <a:rPr lang="en-US" sz="2000" dirty="0" smtClean="0">
                <a:latin typeface="+mn-lt"/>
              </a:rPr>
            </a:br>
            <a:endParaRPr lang="en-US" sz="2000" dirty="0">
              <a:latin typeface="+mn-lt"/>
            </a:endParaRPr>
          </a:p>
        </p:txBody>
      </p:sp>
      <p:pic>
        <p:nvPicPr>
          <p:cNvPr id="10" name="Content Placeholder 9"/>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122058" y="1124981"/>
            <a:ext cx="3163252" cy="5623560"/>
          </a:xfrm>
        </p:spPr>
      </p:pic>
      <p:pic>
        <p:nvPicPr>
          <p:cNvPr id="11" name="Content Placeholder 10"/>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7539185" y="1124981"/>
            <a:ext cx="3163252" cy="5623560"/>
          </a:xfrm>
        </p:spPr>
      </p:pic>
    </p:spTree>
    <p:extLst>
      <p:ext uri="{BB962C8B-B14F-4D97-AF65-F5344CB8AC3E}">
        <p14:creationId xmlns:p14="http://schemas.microsoft.com/office/powerpoint/2010/main" val="33846089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73826" y="0"/>
            <a:ext cx="10515600" cy="1325563"/>
          </a:xfrm>
        </p:spPr>
        <p:txBody>
          <a:bodyPr>
            <a:normAutofit/>
          </a:bodyPr>
          <a:lstStyle/>
          <a:p>
            <a:pPr algn="ctr"/>
            <a:r>
              <a:rPr lang="en-US" sz="2000" dirty="0" smtClean="0">
                <a:latin typeface="+mn-lt"/>
              </a:rPr>
              <a:t>Teacher can manage class attendance (take attendance and view previous days attendance)</a:t>
            </a:r>
            <a:br>
              <a:rPr lang="en-US" sz="2000" dirty="0" smtClean="0">
                <a:latin typeface="+mn-lt"/>
              </a:rPr>
            </a:br>
            <a:endParaRPr lang="en-US" sz="2000" dirty="0">
              <a:latin typeface="+mn-lt"/>
            </a:endParaRPr>
          </a:p>
        </p:txBody>
      </p:sp>
      <p:pic>
        <p:nvPicPr>
          <p:cNvPr id="9" name="Content Placeholder 8"/>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110183" y="1041854"/>
            <a:ext cx="3163252" cy="5623559"/>
          </a:xfrm>
        </p:spPr>
      </p:pic>
      <p:pic>
        <p:nvPicPr>
          <p:cNvPr id="10" name="Content Placeholder 9"/>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7467933" y="1041854"/>
            <a:ext cx="3163252" cy="5623559"/>
          </a:xfrm>
        </p:spPr>
      </p:pic>
    </p:spTree>
    <p:extLst>
      <p:ext uri="{BB962C8B-B14F-4D97-AF65-F5344CB8AC3E}">
        <p14:creationId xmlns:p14="http://schemas.microsoft.com/office/powerpoint/2010/main" val="11144488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33199" y="0"/>
            <a:ext cx="10515600" cy="1325563"/>
          </a:xfrm>
        </p:spPr>
        <p:txBody>
          <a:bodyPr>
            <a:normAutofit/>
          </a:bodyPr>
          <a:lstStyle/>
          <a:p>
            <a:pPr algn="ctr"/>
            <a:r>
              <a:rPr lang="en-US" sz="2000" dirty="0" smtClean="0">
                <a:latin typeface="+mn-lt"/>
              </a:rPr>
              <a:t>Teacher can manage class notes </a:t>
            </a:r>
            <a:br>
              <a:rPr lang="en-US" sz="2000" dirty="0" smtClean="0">
                <a:latin typeface="+mn-lt"/>
              </a:rPr>
            </a:br>
            <a:endParaRPr lang="en-US" sz="2000" dirty="0">
              <a:latin typeface="+mn-lt"/>
            </a:endParaRPr>
          </a:p>
        </p:txBody>
      </p:sp>
      <p:pic>
        <p:nvPicPr>
          <p:cNvPr id="9" name="Content Placeholder 8"/>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133933" y="1113106"/>
            <a:ext cx="3163252" cy="5623560"/>
          </a:xfrm>
        </p:spPr>
      </p:pic>
      <p:pic>
        <p:nvPicPr>
          <p:cNvPr id="10" name="Content Placeholder 9"/>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7491684" y="1113106"/>
            <a:ext cx="3163252" cy="5623560"/>
          </a:xfrm>
        </p:spPr>
      </p:pic>
    </p:spTree>
    <p:extLst>
      <p:ext uri="{BB962C8B-B14F-4D97-AF65-F5344CB8AC3E}">
        <p14:creationId xmlns:p14="http://schemas.microsoft.com/office/powerpoint/2010/main" val="12494880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mn-lt"/>
              </a:rPr>
              <a:t>Parent’s/Children’s Functionality	</a:t>
            </a:r>
            <a:endParaRPr lang="en-US" sz="2800" dirty="0">
              <a:latin typeface="+mn-lt"/>
            </a:endParaRPr>
          </a:p>
        </p:txBody>
      </p:sp>
      <p:pic>
        <p:nvPicPr>
          <p:cNvPr id="13" name="Content Placeholder 1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98581" y="987425"/>
            <a:ext cx="2741414" cy="4873625"/>
          </a:xfrm>
        </p:spPr>
      </p:pic>
      <p:sp>
        <p:nvSpPr>
          <p:cNvPr id="12" name="Text Placeholder 11"/>
          <p:cNvSpPr>
            <a:spLocks noGrp="1"/>
          </p:cNvSpPr>
          <p:nvPr>
            <p:ph type="body" sz="half" idx="2"/>
          </p:nvPr>
        </p:nvSpPr>
        <p:spPr/>
        <p:txBody>
          <a:bodyPr>
            <a:normAutofit/>
          </a:bodyPr>
          <a:lstStyle/>
          <a:p>
            <a:pPr marL="285750" indent="-285750">
              <a:buFont typeface="Arial" panose="020B0604020202020204" pitchFamily="34" charset="0"/>
              <a:buChar char="•"/>
            </a:pPr>
            <a:r>
              <a:rPr lang="en-US" sz="2000" dirty="0" smtClean="0"/>
              <a:t>View Student Attendance / Class Notes</a:t>
            </a:r>
          </a:p>
          <a:p>
            <a:pPr marL="285750" indent="-285750">
              <a:buFont typeface="Arial" panose="020B0604020202020204" pitchFamily="34" charset="0"/>
              <a:buChar char="•"/>
            </a:pPr>
            <a:r>
              <a:rPr lang="en-US" sz="2000" dirty="0" smtClean="0"/>
              <a:t>View Time Table</a:t>
            </a:r>
          </a:p>
          <a:p>
            <a:pPr marL="285750" indent="-285750">
              <a:buFont typeface="Arial" panose="020B0604020202020204" pitchFamily="34" charset="0"/>
              <a:buChar char="•"/>
            </a:pPr>
            <a:r>
              <a:rPr lang="en-US" sz="2000" dirty="0" smtClean="0"/>
              <a:t>View School News / Posts via Community</a:t>
            </a:r>
          </a:p>
          <a:p>
            <a:pPr marL="285750" indent="-285750">
              <a:buFont typeface="Arial" panose="020B0604020202020204" pitchFamily="34" charset="0"/>
              <a:buChar char="•"/>
            </a:pPr>
            <a:r>
              <a:rPr lang="en-US" sz="2000" dirty="0" smtClean="0"/>
              <a:t>Send Message(suggestions, complains, etc.) to school (Only available for parent role)</a:t>
            </a:r>
          </a:p>
          <a:p>
            <a:pPr marL="285750" indent="-285750">
              <a:buFont typeface="Arial" panose="020B0604020202020204" pitchFamily="34" charset="0"/>
              <a:buChar char="•"/>
            </a:pPr>
            <a:r>
              <a:rPr lang="en-US" sz="2000" dirty="0" smtClean="0"/>
              <a:t>View/Download Study Material</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6980899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247</TotalTime>
  <Words>508</Words>
  <Application>Microsoft Office PowerPoint</Application>
  <PresentationFormat>Widescreen</PresentationFormat>
  <Paragraphs>47</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PowerPoint Presentation</vt:lpstr>
      <vt:lpstr>Buddy App</vt:lpstr>
      <vt:lpstr>Roles in System </vt:lpstr>
      <vt:lpstr>Teacher’s Functionality </vt:lpstr>
      <vt:lpstr>PowerPoint Presentation</vt:lpstr>
      <vt:lpstr>Teacher can manage(upload , edit and delete) study material for the subjects he/she teaches </vt:lpstr>
      <vt:lpstr>Teacher can manage class attendance (take attendance and view previous days attendance) </vt:lpstr>
      <vt:lpstr>Teacher can manage class notes  </vt:lpstr>
      <vt:lpstr>Parent’s/Children’s Functionality </vt:lpstr>
      <vt:lpstr>PowerPoint Presentation</vt:lpstr>
      <vt:lpstr>View Time table for each day </vt:lpstr>
      <vt:lpstr>Send Message(suggestions, complains, etc.) to school (Only available for parent role) </vt:lpstr>
      <vt:lpstr>View and Download Study Material </vt:lpstr>
      <vt:lpstr>Admin’s Functionality </vt:lpstr>
      <vt:lpstr>PowerPoint Presentation</vt:lpstr>
      <vt:lpstr>Manage Classes : Allows Admin to view/edit and delete the classes information along with the option to manage class timetable as well  </vt:lpstr>
      <vt:lpstr>Manage Classes : Allows Admin to view/edit and delete the classes timetable </vt:lpstr>
      <vt:lpstr>Manage Classes : Allows Admin to add new class to the system. </vt:lpstr>
      <vt:lpstr>Manage Students : Allows Admin to view/edit and delete the students information </vt:lpstr>
      <vt:lpstr>Manage Students : Allows Admin to add new student </vt:lpstr>
      <vt:lpstr>Community : Allows Admin to view/edit and delete the school news </vt:lpstr>
      <vt:lpstr>Community : Allows Admin add new news/post </vt:lpstr>
      <vt:lpstr>Support Desk : Allows Admin to manage support request from parents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Lcome20-two</dc:creator>
  <cp:lastModifiedBy>Lcome20-two</cp:lastModifiedBy>
  <cp:revision>24</cp:revision>
  <dcterms:created xsi:type="dcterms:W3CDTF">2018-11-13T09:56:20Z</dcterms:created>
  <dcterms:modified xsi:type="dcterms:W3CDTF">2018-11-13T14:04:16Z</dcterms:modified>
</cp:coreProperties>
</file>