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9ADF-6826-31DA-A618-D8F5D3307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33495-436A-76FF-6BD2-27D0B047A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2F949-3012-8048-5525-08926508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5A1E-6F0D-4866-30D9-57FA6EAF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D6FF-FA46-AB66-0893-21D5EB42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406A-2F55-54A5-C885-C7B5B39C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8E870-700F-4138-28A9-CC1BE2EE8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2DC3-C237-6FED-5F6C-495E8B0B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32EC-8066-9190-FB8F-68229FCF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1487-075B-12F0-ABC9-FAE71FA1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322D2-9221-354E-97BA-01721ACBF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74DFA-4E9E-5128-E905-6D8F859CA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4EA2-1DCB-BC8A-3CBB-9CCF5594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9998-7CD3-C09F-DAA0-68B8734A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485A-A05D-78E4-F323-D7F3C71E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6926-64A1-A4F7-551C-D442E66F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7499-D572-9E4D-4B7D-2133A0C2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B950-111A-B4C2-DC53-F40566BB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3E1A-D32F-0C50-F148-0881CDC1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23DD-DA30-D282-2A60-80FA642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6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D935-B316-5A88-EA44-FBBE551D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3C580-0226-683A-DAA0-900F8CCF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974F-AD5F-D53A-5EC8-F150A86C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2857-B019-46FF-584C-CDEB3F08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99B5-5324-B6BB-8162-A8933625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9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9769-2A22-E81F-329A-887FFBC7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6065-EBCC-EDEE-E961-D310830D9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EA915-6E69-C0FD-D786-8F02D050A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0C88-6964-47F6-8FBE-6B52A0E0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A75A6-2E0E-F15B-BE7B-36FAC145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D0C1-E4CB-CA49-A36F-E5AED0D0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7D49-33C1-0C51-096E-80DA0D79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1C0A-7608-655A-E3A9-31F19E14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ED063-4146-F2E7-9449-98B134DC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43167-4D47-3E85-4348-E254C1D23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B148D-27E8-357F-9A7B-CF9D94F43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FB915-A7DC-9B7B-050F-8906C8C2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25802-726F-85F4-741F-B64324B1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279D5-501E-568B-2B44-4400338F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3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7AF9-2614-21AA-AF06-5FA8D005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6B646-3E87-632D-3013-45898295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58566-7FDA-ABDD-7F81-EC7888EE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83C7C-7618-2298-2037-05BDBAA4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CEBD9-799D-3797-B782-05687222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B1AE2-9321-899E-91AC-D7C11B26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8FA0A-62DA-DF60-BAA2-31B2ECF7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0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219D-1432-D21E-2844-8441CD07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1E06-E0CB-62F1-10CD-ADDE56A6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4B7B7-E4A8-5E76-F299-9D1465CE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D0D59-B805-FB76-FF53-453EEE99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FC101-7C6B-31F5-A62D-D962A28D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9FA92-4E36-FF06-B18A-1B8E923A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4F90-3337-5459-83C1-44175AA5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D9D53-3CE8-3FDE-9D6E-D8AAD6F1F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E0738-EAE8-E619-9726-FA79BA2E8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AC72E-834B-FCE5-8F53-76790008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624E5-DC42-9AD6-7E17-10B0089A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67777-0D3D-1070-5D4C-41EBD39D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8F79-06E9-9248-B387-97753CD0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56838-50E0-543A-AA2D-2D85C675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55D9-A1F9-5AF1-E4C4-8E794978F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8950-CF1D-4C8D-98E5-9403B8D6187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93D7-DE34-A7DD-AC88-1A0F3D634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DF5C-12D0-0163-A208-936D0FB26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208B9-28E8-4266-A291-FFF6D4F9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0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B836-B2C4-F2E7-6067-DF64814C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7979747" cy="4517923"/>
          </a:xfrm>
        </p:spPr>
        <p:txBody>
          <a:bodyPr>
            <a:normAutofit fontScale="90000"/>
          </a:bodyPr>
          <a:lstStyle/>
          <a:p>
            <a:r>
              <a:rPr lang="en-US" sz="16600" dirty="0"/>
              <a:t>Hare </a:t>
            </a:r>
            <a:r>
              <a:rPr lang="en-US" sz="16600" dirty="0" err="1"/>
              <a:t>krishana</a:t>
            </a:r>
            <a:endParaRPr lang="en-US" sz="1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DA7F-E05B-B434-17F8-86E9C34B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11E7C-AD87-7164-6F5D-EF8A26A99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780FB-5794-0962-8DDE-4BF85E931F2E}"/>
              </a:ext>
            </a:extLst>
          </p:cNvPr>
          <p:cNvSpPr txBox="1"/>
          <p:nvPr/>
        </p:nvSpPr>
        <p:spPr>
          <a:xfrm>
            <a:off x="2893142" y="3108293"/>
            <a:ext cx="6199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44 New Microsoft Word Document.docx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2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39BA-FEFB-C1C9-0AD4-20904A48E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Hare </a:t>
            </a:r>
            <a:r>
              <a:rPr lang="en-US" dirty="0" err="1"/>
              <a:t>ramo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 hare </a:t>
            </a:r>
            <a:r>
              <a:rPr lang="en-US"/>
              <a:t>haré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B430A-56C4-9271-7A35-FC0098CDB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Office Theme</vt:lpstr>
      <vt:lpstr>Hare krishana</vt:lpstr>
      <vt:lpstr>Hare ramo rama rama hare haré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Hare krishana</dc:title>
  <dc:creator>dhawalerushikesh2002@gmail.com</dc:creator>
  <cp:lastModifiedBy>dhawalerushikesh2002@gmail.com</cp:lastModifiedBy>
  <cp:revision>2</cp:revision>
  <dcterms:created xsi:type="dcterms:W3CDTF">2023-03-24T04:39:56Z</dcterms:created>
  <dcterms:modified xsi:type="dcterms:W3CDTF">2023-03-24T04:50:14Z</dcterms:modified>
</cp:coreProperties>
</file>