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CAA3-25C8-B93A-65B2-2D4804D7B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55D6-A3D6-7174-173A-E73DCFD74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D660-C0FF-7247-EFBC-B81A72A0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8423-94CD-7F07-7D28-046E1B5C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F69C-4E62-DCBB-DF67-CBB89692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808B-D5BF-C861-DA31-1F522C72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4C985-D63C-3C7D-5DE8-A8F2ECBAB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0D84-3A1D-87C1-21B4-549B7E1B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8766-D3FE-6D91-12E0-58AFD2ED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E410-2E89-4BA7-43BC-B81B3499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D6406-B239-A534-5050-36A7944D8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CC8E8-39C0-7F58-004B-195C2F117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ECC8-560A-6506-BBE7-A9FC94AC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037-0D54-9139-228F-D93FABC3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D468-6BCA-4DD3-0173-2169B03C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ED9C-FB0A-DB57-67F8-601E975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4EBF-6203-A931-8BEA-8B8AD420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4D998-0147-872A-D4A7-57C798BA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2168-49F1-BA77-6D66-9244A5B6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14CE-C420-7177-99AF-B6BFC24A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2886-0671-646A-56CE-F6FA404F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1587-520D-24ED-10E7-27280109F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F6BF-139D-3C1C-870D-7F85916F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C3B3-3D43-0870-1246-72CA283A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C191-5DE0-DC6E-8FA9-75375110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CCE0-72E5-80A6-9D1C-B601C161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3B6E-543F-BE3D-DE02-127CFDBFF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1DCF-ADFC-8FD8-C788-9189F22F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3A4EC-F13E-4EF5-1CFD-9728346C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56E6-2DF2-46E2-1724-CA3B0697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9AF0-7081-0053-F1C4-79964287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1DE8-4021-4715-9D03-5A270275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DDAB7-C063-379D-F75A-6AAF3584E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999FB-95A2-BD17-ED7B-C8CDBBA4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61865-D6B0-C93B-51B6-44836E8AC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6444F-D17E-680A-C9CC-2B170F99C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EB624-E852-404A-6866-F880A6E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3DDEE-DD74-D017-15FE-DD2BD53D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C6D82-57FB-C3C6-5BA8-418A6A2D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38E2-3AB4-5A15-2ABE-3B3B3706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6038C-4EAA-6727-4D7B-7CF4DB34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223FD-44F7-F5B7-7BBD-8EB40509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BD3-1E99-8E1B-21C7-ECD5DC12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688DC-F0A6-5F2C-C7DC-5BBAEE5E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AC5B6-B164-DDB3-9A51-3E31DAB6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580C-3073-220B-168E-F0313305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938B-8DBD-A050-704A-FEE44E1E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ACA1-4969-7D63-C6A5-67D13169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1A72-9D0E-5ED9-6C2E-B0E6415D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8A80B-E3C6-0AAC-ED18-3069F741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6F21-82D9-5373-65A1-12AB1DE2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D8CF6-B773-0162-6F90-071D25C7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F89F-F418-D0F4-903D-EAEC038E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EFD5D-36F2-5583-9E99-949C4AC55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F4A7-816C-5EB6-C67E-E09405D6C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EEDD-0043-FB31-49F6-9F673FA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FEEFC-E17A-8575-A340-4693D2FA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29754-00F7-0FF9-12DC-C589FADB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CAA97-2FB1-CC67-76F4-B0ABA17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85A2E-1466-E623-0902-7B1A434B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0F6E-AC54-8163-34F7-D6A963CEA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8B36-25E0-40CA-9784-D8BAC23267D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3DEFE-6373-040F-06BF-44FD48A47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8D5B-B1E1-50E6-84BA-03E8E1CAE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5DB6-4244-4054-9311-DA75D44AB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ED1F-156D-EF8B-C564-D75B11531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Hari </a:t>
            </a:r>
            <a:r>
              <a:rPr lang="en-US" dirty="0" err="1"/>
              <a:t>bol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AA65-002D-54F6-A530-9322CCF5A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karavi</a:t>
            </a:r>
            <a:r>
              <a:rPr lang="en-US" dirty="0"/>
              <a:t> </a:t>
            </a:r>
            <a:r>
              <a:rPr lang="en-US" dirty="0" err="1"/>
              <a:t>lagel</a:t>
            </a:r>
            <a:r>
              <a:rPr lang="en-US" dirty="0"/>
              <a:t> </a:t>
            </a:r>
            <a:r>
              <a:rPr lang="en-US" dirty="0" err="1"/>
              <a:t>khupppppppppp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1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Hari bol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Hari bol </dc:title>
  <dc:creator>dhawalerushikesh2002@gmail.com</dc:creator>
  <cp:lastModifiedBy>dhawalerushikesh2002@gmail.com</cp:lastModifiedBy>
  <cp:revision>1</cp:revision>
  <dcterms:created xsi:type="dcterms:W3CDTF">2023-03-25T12:02:14Z</dcterms:created>
  <dcterms:modified xsi:type="dcterms:W3CDTF">2023-03-25T12:05:47Z</dcterms:modified>
</cp:coreProperties>
</file>