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57" r:id="rId3"/>
    <p:sldId id="258" r:id="rId4"/>
    <p:sldId id="259" r:id="rId5"/>
    <p:sldId id="260" r:id="rId6"/>
    <p:sldId id="268" r:id="rId7"/>
    <p:sldId id="269" r:id="rId8"/>
    <p:sldId id="270"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D808F-0B2C-4778-B9E5-10CB0579AD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C27A016-5F2F-49C9-B590-6AA97C85EA7D}">
      <dgm:prSet phldrT="[Text]"/>
      <dgm:spPr/>
      <dgm:t>
        <a:bodyPr/>
        <a:lstStyle/>
        <a:p>
          <a:r>
            <a:rPr lang="en-US" dirty="0"/>
            <a:t>Customer Transactions</a:t>
          </a:r>
        </a:p>
      </dgm:t>
    </dgm:pt>
    <dgm:pt modelId="{F852BD1A-3BC4-4F7C-B654-3802D9A7B9AE}" type="parTrans" cxnId="{473E876E-EC29-4497-AED8-33507633C856}">
      <dgm:prSet/>
      <dgm:spPr/>
      <dgm:t>
        <a:bodyPr/>
        <a:lstStyle/>
        <a:p>
          <a:endParaRPr lang="en-US"/>
        </a:p>
      </dgm:t>
    </dgm:pt>
    <dgm:pt modelId="{CC1CAD52-F6BB-4874-812D-3A6A84EC633A}" type="sibTrans" cxnId="{473E876E-EC29-4497-AED8-33507633C856}">
      <dgm:prSet/>
      <dgm:spPr/>
      <dgm:t>
        <a:bodyPr/>
        <a:lstStyle/>
        <a:p>
          <a:endParaRPr lang="en-US"/>
        </a:p>
      </dgm:t>
    </dgm:pt>
    <dgm:pt modelId="{13637B75-CB15-422E-B7A9-AAA0AE00DA1A}">
      <dgm:prSet phldrT="[Text]"/>
      <dgm:spPr/>
      <dgm:t>
        <a:bodyPr/>
        <a:lstStyle/>
        <a:p>
          <a:r>
            <a:rPr lang="en-US" dirty="0"/>
            <a:t>Order id, User id</a:t>
          </a:r>
        </a:p>
      </dgm:t>
    </dgm:pt>
    <dgm:pt modelId="{0436569C-76E2-497F-AED7-B83A9375BECB}" type="parTrans" cxnId="{B41020A3-E468-4C36-8F1F-B1545DE59FFF}">
      <dgm:prSet/>
      <dgm:spPr/>
      <dgm:t>
        <a:bodyPr/>
        <a:lstStyle/>
        <a:p>
          <a:endParaRPr lang="en-US"/>
        </a:p>
      </dgm:t>
    </dgm:pt>
    <dgm:pt modelId="{71831BBA-7737-400B-9672-F8EC8272268A}" type="sibTrans" cxnId="{B41020A3-E468-4C36-8F1F-B1545DE59FFF}">
      <dgm:prSet/>
      <dgm:spPr/>
      <dgm:t>
        <a:bodyPr/>
        <a:lstStyle/>
        <a:p>
          <a:endParaRPr lang="en-US"/>
        </a:p>
      </dgm:t>
    </dgm:pt>
    <dgm:pt modelId="{92455D2A-4630-40F6-9FCF-AC636D80E401}">
      <dgm:prSet phldrT="[Text]"/>
      <dgm:spPr/>
      <dgm:t>
        <a:bodyPr/>
        <a:lstStyle/>
        <a:p>
          <a:r>
            <a:rPr lang="en-US" dirty="0"/>
            <a:t>Product Information</a:t>
          </a:r>
        </a:p>
      </dgm:t>
    </dgm:pt>
    <dgm:pt modelId="{FD4810C6-A593-474B-B036-28A31F624C25}" type="parTrans" cxnId="{CEF4429C-8C25-4B89-ACF8-5ED14F3F4829}">
      <dgm:prSet/>
      <dgm:spPr/>
      <dgm:t>
        <a:bodyPr/>
        <a:lstStyle/>
        <a:p>
          <a:endParaRPr lang="en-US"/>
        </a:p>
      </dgm:t>
    </dgm:pt>
    <dgm:pt modelId="{328B6DC5-9D89-4306-A119-31BDFDF52E50}" type="sibTrans" cxnId="{CEF4429C-8C25-4B89-ACF8-5ED14F3F4829}">
      <dgm:prSet/>
      <dgm:spPr/>
      <dgm:t>
        <a:bodyPr/>
        <a:lstStyle/>
        <a:p>
          <a:endParaRPr lang="en-US"/>
        </a:p>
      </dgm:t>
    </dgm:pt>
    <dgm:pt modelId="{0594ACED-4BC2-45C6-B855-1DF6FC4CC151}">
      <dgm:prSet phldrT="[Text]"/>
      <dgm:spPr/>
      <dgm:t>
        <a:bodyPr/>
        <a:lstStyle/>
        <a:p>
          <a:r>
            <a:rPr lang="en-US" dirty="0"/>
            <a:t>Product id</a:t>
          </a:r>
        </a:p>
      </dgm:t>
    </dgm:pt>
    <dgm:pt modelId="{B2D697E5-E233-42ED-B04B-1935DC554B04}" type="parTrans" cxnId="{7A7911EC-334C-46DA-B321-EEFA77ADFFD4}">
      <dgm:prSet/>
      <dgm:spPr/>
      <dgm:t>
        <a:bodyPr/>
        <a:lstStyle/>
        <a:p>
          <a:endParaRPr lang="en-US"/>
        </a:p>
      </dgm:t>
    </dgm:pt>
    <dgm:pt modelId="{E406BA6B-391F-4F16-A684-2AED851C3707}" type="sibTrans" cxnId="{7A7911EC-334C-46DA-B321-EEFA77ADFFD4}">
      <dgm:prSet/>
      <dgm:spPr/>
      <dgm:t>
        <a:bodyPr/>
        <a:lstStyle/>
        <a:p>
          <a:endParaRPr lang="en-US"/>
        </a:p>
      </dgm:t>
    </dgm:pt>
    <dgm:pt modelId="{3554F27F-4881-4398-95D3-3EE03410469D}">
      <dgm:prSet/>
      <dgm:spPr/>
      <dgm:t>
        <a:bodyPr/>
        <a:lstStyle/>
        <a:p>
          <a:r>
            <a:rPr lang="en-US"/>
            <a:t>Product name</a:t>
          </a:r>
          <a:endParaRPr lang="en-US" dirty="0"/>
        </a:p>
      </dgm:t>
    </dgm:pt>
    <dgm:pt modelId="{2F1408C9-B208-4CC0-9ACC-C922D04D0FE8}" type="parTrans" cxnId="{0FCA3AC8-6D3C-4B93-862F-BB811CD2E7F7}">
      <dgm:prSet/>
      <dgm:spPr/>
      <dgm:t>
        <a:bodyPr/>
        <a:lstStyle/>
        <a:p>
          <a:endParaRPr lang="en-US"/>
        </a:p>
      </dgm:t>
    </dgm:pt>
    <dgm:pt modelId="{E760284D-39EC-4B2A-BFC2-022C527962BE}" type="sibTrans" cxnId="{0FCA3AC8-6D3C-4B93-862F-BB811CD2E7F7}">
      <dgm:prSet/>
      <dgm:spPr/>
      <dgm:t>
        <a:bodyPr/>
        <a:lstStyle/>
        <a:p>
          <a:endParaRPr lang="en-US"/>
        </a:p>
      </dgm:t>
    </dgm:pt>
    <dgm:pt modelId="{15A6725F-0ADD-4A25-8685-9B43473ECA0D}">
      <dgm:prSet/>
      <dgm:spPr/>
      <dgm:t>
        <a:bodyPr/>
        <a:lstStyle/>
        <a:p>
          <a:r>
            <a:rPr lang="en-US" dirty="0"/>
            <a:t>Product location (Aisle and Department)</a:t>
          </a:r>
        </a:p>
      </dgm:t>
    </dgm:pt>
    <dgm:pt modelId="{C18861C7-0D95-42B1-BC14-22DFEDDF2970}" type="parTrans" cxnId="{6C9904A3-B834-4B38-AA42-C6738B53576C}">
      <dgm:prSet/>
      <dgm:spPr/>
      <dgm:t>
        <a:bodyPr/>
        <a:lstStyle/>
        <a:p>
          <a:endParaRPr lang="en-US"/>
        </a:p>
      </dgm:t>
    </dgm:pt>
    <dgm:pt modelId="{0705B577-1C16-4417-8FF3-F5BA25E865CF}" type="sibTrans" cxnId="{6C9904A3-B834-4B38-AA42-C6738B53576C}">
      <dgm:prSet/>
      <dgm:spPr/>
      <dgm:t>
        <a:bodyPr/>
        <a:lstStyle/>
        <a:p>
          <a:endParaRPr lang="en-US"/>
        </a:p>
      </dgm:t>
    </dgm:pt>
    <dgm:pt modelId="{4A63EDAB-156D-4D95-89E2-FF770130A978}">
      <dgm:prSet phldrT="[Text]"/>
      <dgm:spPr/>
      <dgm:t>
        <a:bodyPr/>
        <a:lstStyle/>
        <a:p>
          <a:r>
            <a:rPr lang="en-US" dirty="0"/>
            <a:t>Order number of that particular user</a:t>
          </a:r>
        </a:p>
      </dgm:t>
    </dgm:pt>
    <dgm:pt modelId="{6B4FB13F-FB76-4D94-B62B-6A4437C7D307}" type="parTrans" cxnId="{91D35159-9B9B-4D2E-A49F-483DD9887435}">
      <dgm:prSet/>
      <dgm:spPr/>
      <dgm:t>
        <a:bodyPr/>
        <a:lstStyle/>
        <a:p>
          <a:endParaRPr lang="en-US"/>
        </a:p>
      </dgm:t>
    </dgm:pt>
    <dgm:pt modelId="{68F26003-EF83-4536-AA1F-246C79A0CA54}" type="sibTrans" cxnId="{91D35159-9B9B-4D2E-A49F-483DD9887435}">
      <dgm:prSet/>
      <dgm:spPr/>
      <dgm:t>
        <a:bodyPr/>
        <a:lstStyle/>
        <a:p>
          <a:endParaRPr lang="en-US"/>
        </a:p>
      </dgm:t>
    </dgm:pt>
    <dgm:pt modelId="{FFC9A035-E382-4763-91A5-1F246F773312}">
      <dgm:prSet phldrT="[Text]"/>
      <dgm:spPr/>
      <dgm:t>
        <a:bodyPr/>
        <a:lstStyle/>
        <a:p>
          <a:r>
            <a:rPr lang="en-US" dirty="0"/>
            <a:t>Day of week and Hour of the day of each order</a:t>
          </a:r>
        </a:p>
      </dgm:t>
    </dgm:pt>
    <dgm:pt modelId="{B9BC8AD6-F60E-4C69-B0C2-D02EC8ED8BC6}" type="parTrans" cxnId="{585CB4D1-22F2-4728-8779-73911AF29486}">
      <dgm:prSet/>
      <dgm:spPr/>
      <dgm:t>
        <a:bodyPr/>
        <a:lstStyle/>
        <a:p>
          <a:endParaRPr lang="en-US"/>
        </a:p>
      </dgm:t>
    </dgm:pt>
    <dgm:pt modelId="{5E33CD1D-32FE-4B56-8948-D6E51A87A131}" type="sibTrans" cxnId="{585CB4D1-22F2-4728-8779-73911AF29486}">
      <dgm:prSet/>
      <dgm:spPr/>
      <dgm:t>
        <a:bodyPr/>
        <a:lstStyle/>
        <a:p>
          <a:endParaRPr lang="en-US"/>
        </a:p>
      </dgm:t>
    </dgm:pt>
    <dgm:pt modelId="{D512B90F-1F6B-447E-A7F3-8113487E368B}">
      <dgm:prSet phldrT="[Text]"/>
      <dgm:spPr/>
      <dgm:t>
        <a:bodyPr/>
        <a:lstStyle/>
        <a:p>
          <a:r>
            <a:rPr lang="en-US" dirty="0"/>
            <a:t>Day since previous order of that particular user</a:t>
          </a:r>
        </a:p>
      </dgm:t>
    </dgm:pt>
    <dgm:pt modelId="{B10835EB-60C3-40EB-9878-6805BB7B0F65}" type="parTrans" cxnId="{04ED9106-9730-403C-8DF7-91E9F6DBF78D}">
      <dgm:prSet/>
      <dgm:spPr/>
      <dgm:t>
        <a:bodyPr/>
        <a:lstStyle/>
        <a:p>
          <a:endParaRPr lang="en-US"/>
        </a:p>
      </dgm:t>
    </dgm:pt>
    <dgm:pt modelId="{A2F87E9D-B0FA-48EC-A105-271D339B166F}" type="sibTrans" cxnId="{04ED9106-9730-403C-8DF7-91E9F6DBF78D}">
      <dgm:prSet/>
      <dgm:spPr/>
      <dgm:t>
        <a:bodyPr/>
        <a:lstStyle/>
        <a:p>
          <a:endParaRPr lang="en-US"/>
        </a:p>
      </dgm:t>
    </dgm:pt>
    <dgm:pt modelId="{E55F9246-88E1-43AF-B600-5344564F442C}">
      <dgm:prSet phldrT="[Text]"/>
      <dgm:spPr/>
      <dgm:t>
        <a:bodyPr/>
        <a:lstStyle/>
        <a:p>
          <a:r>
            <a:rPr lang="en-US" dirty="0"/>
            <a:t>Items that reordered or not for each order</a:t>
          </a:r>
        </a:p>
      </dgm:t>
    </dgm:pt>
    <dgm:pt modelId="{206AD346-76FF-408F-AA93-FB047E8B7F8C}" type="parTrans" cxnId="{24A9BE6F-E6AE-4379-BEC5-A5912700B784}">
      <dgm:prSet/>
      <dgm:spPr/>
      <dgm:t>
        <a:bodyPr/>
        <a:lstStyle/>
        <a:p>
          <a:endParaRPr lang="en-US"/>
        </a:p>
      </dgm:t>
    </dgm:pt>
    <dgm:pt modelId="{DF8AADE6-1DDA-4C85-8573-20707D8428F8}" type="sibTrans" cxnId="{24A9BE6F-E6AE-4379-BEC5-A5912700B784}">
      <dgm:prSet/>
      <dgm:spPr/>
      <dgm:t>
        <a:bodyPr/>
        <a:lstStyle/>
        <a:p>
          <a:endParaRPr lang="en-US"/>
        </a:p>
      </dgm:t>
    </dgm:pt>
    <dgm:pt modelId="{1574440B-B502-4504-8F0B-FCDD471BFDF4}">
      <dgm:prSet phldrT="[Text]"/>
      <dgm:spPr/>
      <dgm:t>
        <a:bodyPr/>
        <a:lstStyle/>
        <a:p>
          <a:endParaRPr lang="en-US" dirty="0"/>
        </a:p>
      </dgm:t>
    </dgm:pt>
    <dgm:pt modelId="{6FD7B52B-D9DC-44A2-82F3-15574F63D9F8}" type="parTrans" cxnId="{941D0F3D-C5DD-430E-BD58-75E7F93367CA}">
      <dgm:prSet/>
      <dgm:spPr/>
      <dgm:t>
        <a:bodyPr/>
        <a:lstStyle/>
        <a:p>
          <a:endParaRPr lang="en-US"/>
        </a:p>
      </dgm:t>
    </dgm:pt>
    <dgm:pt modelId="{58784F79-C5A2-4866-8726-6604D5623153}" type="sibTrans" cxnId="{941D0F3D-C5DD-430E-BD58-75E7F93367CA}">
      <dgm:prSet/>
      <dgm:spPr/>
      <dgm:t>
        <a:bodyPr/>
        <a:lstStyle/>
        <a:p>
          <a:endParaRPr lang="en-US"/>
        </a:p>
      </dgm:t>
    </dgm:pt>
    <dgm:pt modelId="{2C2D3824-CBE7-421C-A666-62BF0A105007}">
      <dgm:prSet phldrT="[Text]"/>
      <dgm:spPr/>
      <dgm:t>
        <a:bodyPr/>
        <a:lstStyle/>
        <a:p>
          <a:endParaRPr lang="en-US" dirty="0"/>
        </a:p>
      </dgm:t>
    </dgm:pt>
    <dgm:pt modelId="{877A6B10-18EF-465D-9954-A19D8F4571A1}" type="parTrans" cxnId="{30B0BB53-1172-42D3-B08E-261B1D6DCCEA}">
      <dgm:prSet/>
      <dgm:spPr/>
      <dgm:t>
        <a:bodyPr/>
        <a:lstStyle/>
        <a:p>
          <a:endParaRPr lang="en-US"/>
        </a:p>
      </dgm:t>
    </dgm:pt>
    <dgm:pt modelId="{BEE3BFE6-72A0-4766-B06B-A5C01ADC7F20}" type="sibTrans" cxnId="{30B0BB53-1172-42D3-B08E-261B1D6DCCEA}">
      <dgm:prSet/>
      <dgm:spPr/>
      <dgm:t>
        <a:bodyPr/>
        <a:lstStyle/>
        <a:p>
          <a:endParaRPr lang="en-US"/>
        </a:p>
      </dgm:t>
    </dgm:pt>
    <dgm:pt modelId="{3585F941-7B53-4281-A982-7E3D55CC2C31}">
      <dgm:prSet phldrT="[Text]"/>
      <dgm:spPr/>
      <dgm:t>
        <a:bodyPr/>
        <a:lstStyle/>
        <a:p>
          <a:endParaRPr lang="en-US" dirty="0"/>
        </a:p>
      </dgm:t>
    </dgm:pt>
    <dgm:pt modelId="{5BCDA9EC-486E-498F-8839-CB5243CC232F}" type="parTrans" cxnId="{DED1B832-C631-455E-AC97-6C2EDD85BC0D}">
      <dgm:prSet/>
      <dgm:spPr/>
      <dgm:t>
        <a:bodyPr/>
        <a:lstStyle/>
        <a:p>
          <a:endParaRPr lang="en-US"/>
        </a:p>
      </dgm:t>
    </dgm:pt>
    <dgm:pt modelId="{F410EC63-0866-4EFB-8674-C156B2240F0E}" type="sibTrans" cxnId="{DED1B832-C631-455E-AC97-6C2EDD85BC0D}">
      <dgm:prSet/>
      <dgm:spPr/>
      <dgm:t>
        <a:bodyPr/>
        <a:lstStyle/>
        <a:p>
          <a:endParaRPr lang="en-US"/>
        </a:p>
      </dgm:t>
    </dgm:pt>
    <dgm:pt modelId="{C4FF3502-3CE6-4BFB-8511-F4D5CCB08198}" type="pres">
      <dgm:prSet presAssocID="{EDDD808F-0B2C-4778-B9E5-10CB0579AD1D}" presName="linear" presStyleCnt="0">
        <dgm:presLayoutVars>
          <dgm:animLvl val="lvl"/>
          <dgm:resizeHandles val="exact"/>
        </dgm:presLayoutVars>
      </dgm:prSet>
      <dgm:spPr/>
    </dgm:pt>
    <dgm:pt modelId="{5C90BA01-B7A1-4969-85B2-58B25799461D}" type="pres">
      <dgm:prSet presAssocID="{9C27A016-5F2F-49C9-B590-6AA97C85EA7D}" presName="parentText" presStyleLbl="node1" presStyleIdx="0" presStyleCnt="2">
        <dgm:presLayoutVars>
          <dgm:chMax val="0"/>
          <dgm:bulletEnabled val="1"/>
        </dgm:presLayoutVars>
      </dgm:prSet>
      <dgm:spPr/>
    </dgm:pt>
    <dgm:pt modelId="{934157E6-5786-4708-956C-DED12DC44459}" type="pres">
      <dgm:prSet presAssocID="{9C27A016-5F2F-49C9-B590-6AA97C85EA7D}" presName="childText" presStyleLbl="revTx" presStyleIdx="0" presStyleCnt="2">
        <dgm:presLayoutVars>
          <dgm:bulletEnabled val="1"/>
        </dgm:presLayoutVars>
      </dgm:prSet>
      <dgm:spPr/>
    </dgm:pt>
    <dgm:pt modelId="{37C4C819-45DF-4929-A691-D51DE1E9629E}" type="pres">
      <dgm:prSet presAssocID="{92455D2A-4630-40F6-9FCF-AC636D80E401}" presName="parentText" presStyleLbl="node1" presStyleIdx="1" presStyleCnt="2">
        <dgm:presLayoutVars>
          <dgm:chMax val="0"/>
          <dgm:bulletEnabled val="1"/>
        </dgm:presLayoutVars>
      </dgm:prSet>
      <dgm:spPr/>
    </dgm:pt>
    <dgm:pt modelId="{7B73FDE7-F017-40FF-918D-E77D765E6467}" type="pres">
      <dgm:prSet presAssocID="{92455D2A-4630-40F6-9FCF-AC636D80E401}" presName="childText" presStyleLbl="revTx" presStyleIdx="1" presStyleCnt="2">
        <dgm:presLayoutVars>
          <dgm:bulletEnabled val="1"/>
        </dgm:presLayoutVars>
      </dgm:prSet>
      <dgm:spPr/>
    </dgm:pt>
  </dgm:ptLst>
  <dgm:cxnLst>
    <dgm:cxn modelId="{04ED9106-9730-403C-8DF7-91E9F6DBF78D}" srcId="{9C27A016-5F2F-49C9-B590-6AA97C85EA7D}" destId="{D512B90F-1F6B-447E-A7F3-8113487E368B}" srcOrd="4" destOrd="0" parTransId="{B10835EB-60C3-40EB-9878-6805BB7B0F65}" sibTransId="{A2F87E9D-B0FA-48EC-A105-271D339B166F}"/>
    <dgm:cxn modelId="{312C3313-C630-40B9-B53C-9A23137D98B9}" type="presOf" srcId="{0594ACED-4BC2-45C6-B855-1DF6FC4CC151}" destId="{7B73FDE7-F017-40FF-918D-E77D765E6467}" srcOrd="0" destOrd="1" presId="urn:microsoft.com/office/officeart/2005/8/layout/vList2"/>
    <dgm:cxn modelId="{2E30C82D-17C6-445A-9922-A0FB7400E452}" type="presOf" srcId="{E55F9246-88E1-43AF-B600-5344564F442C}" destId="{934157E6-5786-4708-956C-DED12DC44459}" srcOrd="0" destOrd="5" presId="urn:microsoft.com/office/officeart/2005/8/layout/vList2"/>
    <dgm:cxn modelId="{3DFF2B32-58EE-4ED6-957D-9CA91A2C5D64}" type="presOf" srcId="{3585F941-7B53-4281-A982-7E3D55CC2C31}" destId="{7B73FDE7-F017-40FF-918D-E77D765E6467}" srcOrd="0" destOrd="0" presId="urn:microsoft.com/office/officeart/2005/8/layout/vList2"/>
    <dgm:cxn modelId="{DED1B832-C631-455E-AC97-6C2EDD85BC0D}" srcId="{92455D2A-4630-40F6-9FCF-AC636D80E401}" destId="{3585F941-7B53-4281-A982-7E3D55CC2C31}" srcOrd="0" destOrd="0" parTransId="{5BCDA9EC-486E-498F-8839-CB5243CC232F}" sibTransId="{F410EC63-0866-4EFB-8674-C156B2240F0E}"/>
    <dgm:cxn modelId="{88EB883B-E4C1-4548-9175-41ED1EA8CAA9}" type="presOf" srcId="{4A63EDAB-156D-4D95-89E2-FF770130A978}" destId="{934157E6-5786-4708-956C-DED12DC44459}" srcOrd="0" destOrd="2" presId="urn:microsoft.com/office/officeart/2005/8/layout/vList2"/>
    <dgm:cxn modelId="{8F18013D-0214-4BE6-B3EB-531D67B11788}" type="presOf" srcId="{13637B75-CB15-422E-B7A9-AAA0AE00DA1A}" destId="{934157E6-5786-4708-956C-DED12DC44459}" srcOrd="0" destOrd="1" presId="urn:microsoft.com/office/officeart/2005/8/layout/vList2"/>
    <dgm:cxn modelId="{941D0F3D-C5DD-430E-BD58-75E7F93367CA}" srcId="{9C27A016-5F2F-49C9-B590-6AA97C85EA7D}" destId="{1574440B-B502-4504-8F0B-FCDD471BFDF4}" srcOrd="6" destOrd="0" parTransId="{6FD7B52B-D9DC-44A2-82F3-15574F63D9F8}" sibTransId="{58784F79-C5A2-4866-8726-6604D5623153}"/>
    <dgm:cxn modelId="{32B5DC66-2162-4C9D-8609-94BE62508601}" type="presOf" srcId="{3554F27F-4881-4398-95D3-3EE03410469D}" destId="{7B73FDE7-F017-40FF-918D-E77D765E6467}" srcOrd="0" destOrd="2" presId="urn:microsoft.com/office/officeart/2005/8/layout/vList2"/>
    <dgm:cxn modelId="{473E876E-EC29-4497-AED8-33507633C856}" srcId="{EDDD808F-0B2C-4778-B9E5-10CB0579AD1D}" destId="{9C27A016-5F2F-49C9-B590-6AA97C85EA7D}" srcOrd="0" destOrd="0" parTransId="{F852BD1A-3BC4-4F7C-B654-3802D9A7B9AE}" sibTransId="{CC1CAD52-F6BB-4874-812D-3A6A84EC633A}"/>
    <dgm:cxn modelId="{24A9BE6F-E6AE-4379-BEC5-A5912700B784}" srcId="{9C27A016-5F2F-49C9-B590-6AA97C85EA7D}" destId="{E55F9246-88E1-43AF-B600-5344564F442C}" srcOrd="5" destOrd="0" parTransId="{206AD346-76FF-408F-AA93-FB047E8B7F8C}" sibTransId="{DF8AADE6-1DDA-4C85-8573-20707D8428F8}"/>
    <dgm:cxn modelId="{97E2ED50-5E9C-4CC8-9AD4-A44BC416770E}" type="presOf" srcId="{2C2D3824-CBE7-421C-A666-62BF0A105007}" destId="{934157E6-5786-4708-956C-DED12DC44459}" srcOrd="0" destOrd="0" presId="urn:microsoft.com/office/officeart/2005/8/layout/vList2"/>
    <dgm:cxn modelId="{66C54173-3031-4F38-AADF-410750A4FACA}" type="presOf" srcId="{92455D2A-4630-40F6-9FCF-AC636D80E401}" destId="{37C4C819-45DF-4929-A691-D51DE1E9629E}" srcOrd="0" destOrd="0" presId="urn:microsoft.com/office/officeart/2005/8/layout/vList2"/>
    <dgm:cxn modelId="{30B0BB53-1172-42D3-B08E-261B1D6DCCEA}" srcId="{9C27A016-5F2F-49C9-B590-6AA97C85EA7D}" destId="{2C2D3824-CBE7-421C-A666-62BF0A105007}" srcOrd="0" destOrd="0" parTransId="{877A6B10-18EF-465D-9954-A19D8F4571A1}" sibTransId="{BEE3BFE6-72A0-4766-B06B-A5C01ADC7F20}"/>
    <dgm:cxn modelId="{91D35159-9B9B-4D2E-A49F-483DD9887435}" srcId="{9C27A016-5F2F-49C9-B590-6AA97C85EA7D}" destId="{4A63EDAB-156D-4D95-89E2-FF770130A978}" srcOrd="2" destOrd="0" parTransId="{6B4FB13F-FB76-4D94-B62B-6A4437C7D307}" sibTransId="{68F26003-EF83-4536-AA1F-246C79A0CA54}"/>
    <dgm:cxn modelId="{AE62488A-D52D-4683-8B7D-0EF6661DF8EF}" type="presOf" srcId="{D512B90F-1F6B-447E-A7F3-8113487E368B}" destId="{934157E6-5786-4708-956C-DED12DC44459}" srcOrd="0" destOrd="4" presId="urn:microsoft.com/office/officeart/2005/8/layout/vList2"/>
    <dgm:cxn modelId="{CEF4429C-8C25-4B89-ACF8-5ED14F3F4829}" srcId="{EDDD808F-0B2C-4778-B9E5-10CB0579AD1D}" destId="{92455D2A-4630-40F6-9FCF-AC636D80E401}" srcOrd="1" destOrd="0" parTransId="{FD4810C6-A593-474B-B036-28A31F624C25}" sibTransId="{328B6DC5-9D89-4306-A119-31BDFDF52E50}"/>
    <dgm:cxn modelId="{6C9904A3-B834-4B38-AA42-C6738B53576C}" srcId="{92455D2A-4630-40F6-9FCF-AC636D80E401}" destId="{15A6725F-0ADD-4A25-8685-9B43473ECA0D}" srcOrd="3" destOrd="0" parTransId="{C18861C7-0D95-42B1-BC14-22DFEDDF2970}" sibTransId="{0705B577-1C16-4417-8FF3-F5BA25E865CF}"/>
    <dgm:cxn modelId="{B41020A3-E468-4C36-8F1F-B1545DE59FFF}" srcId="{9C27A016-5F2F-49C9-B590-6AA97C85EA7D}" destId="{13637B75-CB15-422E-B7A9-AAA0AE00DA1A}" srcOrd="1" destOrd="0" parTransId="{0436569C-76E2-497F-AED7-B83A9375BECB}" sibTransId="{71831BBA-7737-400B-9672-F8EC8272268A}"/>
    <dgm:cxn modelId="{52526CB0-ED8C-447F-AF89-C5197446CCC1}" type="presOf" srcId="{FFC9A035-E382-4763-91A5-1F246F773312}" destId="{934157E6-5786-4708-956C-DED12DC44459}" srcOrd="0" destOrd="3" presId="urn:microsoft.com/office/officeart/2005/8/layout/vList2"/>
    <dgm:cxn modelId="{0FCA3AC8-6D3C-4B93-862F-BB811CD2E7F7}" srcId="{92455D2A-4630-40F6-9FCF-AC636D80E401}" destId="{3554F27F-4881-4398-95D3-3EE03410469D}" srcOrd="2" destOrd="0" parTransId="{2F1408C9-B208-4CC0-9ACC-C922D04D0FE8}" sibTransId="{E760284D-39EC-4B2A-BFC2-022C527962BE}"/>
    <dgm:cxn modelId="{2DCF6ECB-1844-4B05-B1C6-7FB3CCED5F64}" type="presOf" srcId="{9C27A016-5F2F-49C9-B590-6AA97C85EA7D}" destId="{5C90BA01-B7A1-4969-85B2-58B25799461D}" srcOrd="0" destOrd="0" presId="urn:microsoft.com/office/officeart/2005/8/layout/vList2"/>
    <dgm:cxn modelId="{585CB4D1-22F2-4728-8779-73911AF29486}" srcId="{9C27A016-5F2F-49C9-B590-6AA97C85EA7D}" destId="{FFC9A035-E382-4763-91A5-1F246F773312}" srcOrd="3" destOrd="0" parTransId="{B9BC8AD6-F60E-4C69-B0C2-D02EC8ED8BC6}" sibTransId="{5E33CD1D-32FE-4B56-8948-D6E51A87A131}"/>
    <dgm:cxn modelId="{D4B703D5-2257-47E4-8A08-0D20179ECE9C}" type="presOf" srcId="{EDDD808F-0B2C-4778-B9E5-10CB0579AD1D}" destId="{C4FF3502-3CE6-4BFB-8511-F4D5CCB08198}" srcOrd="0" destOrd="0" presId="urn:microsoft.com/office/officeart/2005/8/layout/vList2"/>
    <dgm:cxn modelId="{25C5EED7-6640-40CF-8491-B7E4E6141BC5}" type="presOf" srcId="{1574440B-B502-4504-8F0B-FCDD471BFDF4}" destId="{934157E6-5786-4708-956C-DED12DC44459}" srcOrd="0" destOrd="6" presId="urn:microsoft.com/office/officeart/2005/8/layout/vList2"/>
    <dgm:cxn modelId="{7A7911EC-334C-46DA-B321-EEFA77ADFFD4}" srcId="{92455D2A-4630-40F6-9FCF-AC636D80E401}" destId="{0594ACED-4BC2-45C6-B855-1DF6FC4CC151}" srcOrd="1" destOrd="0" parTransId="{B2D697E5-E233-42ED-B04B-1935DC554B04}" sibTransId="{E406BA6B-391F-4F16-A684-2AED851C3707}"/>
    <dgm:cxn modelId="{7739EBF3-AC17-48B6-8233-95066B24B5D4}" type="presOf" srcId="{15A6725F-0ADD-4A25-8685-9B43473ECA0D}" destId="{7B73FDE7-F017-40FF-918D-E77D765E6467}" srcOrd="0" destOrd="3" presId="urn:microsoft.com/office/officeart/2005/8/layout/vList2"/>
    <dgm:cxn modelId="{03D98AB7-CA20-4CB2-9844-1058867869B5}" type="presParOf" srcId="{C4FF3502-3CE6-4BFB-8511-F4D5CCB08198}" destId="{5C90BA01-B7A1-4969-85B2-58B25799461D}" srcOrd="0" destOrd="0" presId="urn:microsoft.com/office/officeart/2005/8/layout/vList2"/>
    <dgm:cxn modelId="{7460BC36-EC02-4DBD-B3FB-4ED654360FAE}" type="presParOf" srcId="{C4FF3502-3CE6-4BFB-8511-F4D5CCB08198}" destId="{934157E6-5786-4708-956C-DED12DC44459}" srcOrd="1" destOrd="0" presId="urn:microsoft.com/office/officeart/2005/8/layout/vList2"/>
    <dgm:cxn modelId="{283029FD-443D-4C14-A260-C3E5546F1FAF}" type="presParOf" srcId="{C4FF3502-3CE6-4BFB-8511-F4D5CCB08198}" destId="{37C4C819-45DF-4929-A691-D51DE1E9629E}" srcOrd="2" destOrd="0" presId="urn:microsoft.com/office/officeart/2005/8/layout/vList2"/>
    <dgm:cxn modelId="{A9BF0CEA-29FA-4509-BB28-1997E4EC71BA}" type="presParOf" srcId="{C4FF3502-3CE6-4BFB-8511-F4D5CCB08198}" destId="{7B73FDE7-F017-40FF-918D-E77D765E646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BF89D-D987-42FD-B308-7FC72428DC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61305D7-28D4-40B0-950B-850633DB8CAA}">
      <dgm:prSet phldrT="[Text]" custT="1"/>
      <dgm:spPr/>
      <dgm:t>
        <a:bodyPr/>
        <a:lstStyle/>
        <a:p>
          <a:r>
            <a:rPr lang="en-US" sz="2800" dirty="0"/>
            <a:t>Predictors from Product table </a:t>
          </a:r>
        </a:p>
      </dgm:t>
    </dgm:pt>
    <dgm:pt modelId="{274DC28A-03BA-4BEC-8021-CF0F08504D0C}" type="parTrans" cxnId="{4A6E8FF2-5CA1-4395-BDF6-0CE85287C1ED}">
      <dgm:prSet/>
      <dgm:spPr/>
      <dgm:t>
        <a:bodyPr/>
        <a:lstStyle/>
        <a:p>
          <a:endParaRPr lang="en-US"/>
        </a:p>
      </dgm:t>
    </dgm:pt>
    <dgm:pt modelId="{9AFA6CC6-563E-420F-86ED-E1F69B9EDAF7}" type="sibTrans" cxnId="{4A6E8FF2-5CA1-4395-BDF6-0CE85287C1ED}">
      <dgm:prSet/>
      <dgm:spPr/>
      <dgm:t>
        <a:bodyPr/>
        <a:lstStyle/>
        <a:p>
          <a:endParaRPr lang="en-US"/>
        </a:p>
      </dgm:t>
    </dgm:pt>
    <dgm:pt modelId="{FC4F395F-6C64-4FCE-8F44-ACFEA5D27AB8}">
      <dgm:prSet phldrT="[Text]" custT="1"/>
      <dgm:spPr/>
      <dgm:t>
        <a:bodyPr/>
        <a:lstStyle/>
        <a:p>
          <a:pPr>
            <a:buFont typeface="+mj-lt"/>
            <a:buAutoNum type="arabicPeriod"/>
          </a:pPr>
          <a:r>
            <a:rPr lang="en-US" sz="2400" dirty="0"/>
            <a:t> prod_orders: Total number of orders per product </a:t>
          </a:r>
        </a:p>
      </dgm:t>
    </dgm:pt>
    <dgm:pt modelId="{5556D46B-34B8-4EEA-A392-7F016916F7CC}" type="sibTrans" cxnId="{4E1C47CA-0CED-40AF-949E-1E2E22A3C715}">
      <dgm:prSet/>
      <dgm:spPr/>
      <dgm:t>
        <a:bodyPr/>
        <a:lstStyle/>
        <a:p>
          <a:endParaRPr lang="en-US"/>
        </a:p>
      </dgm:t>
    </dgm:pt>
    <dgm:pt modelId="{6F39B091-4FA6-4A54-AABA-54D7DCF82FFA}" type="parTrans" cxnId="{4E1C47CA-0CED-40AF-949E-1E2E22A3C715}">
      <dgm:prSet/>
      <dgm:spPr/>
      <dgm:t>
        <a:bodyPr/>
        <a:lstStyle/>
        <a:p>
          <a:endParaRPr lang="en-US"/>
        </a:p>
      </dgm:t>
    </dgm:pt>
    <dgm:pt modelId="{530688A8-599D-4540-95FB-0EFE8E8766B4}">
      <dgm:prSet custT="1"/>
      <dgm:spPr/>
      <dgm:t>
        <a:bodyPr/>
        <a:lstStyle/>
        <a:p>
          <a:r>
            <a:rPr lang="en-US" sz="2400" dirty="0"/>
            <a:t>prod_orders= </a:t>
          </a:r>
          <a:r>
            <a:rPr lang="en-US" sz="2400" dirty="0" err="1"/>
            <a:t>prod_first_orders</a:t>
          </a:r>
          <a:r>
            <a:rPr lang="en-US" sz="2400" dirty="0"/>
            <a:t>*</a:t>
          </a:r>
          <a:r>
            <a:rPr lang="en-US" sz="2400" dirty="0" err="1"/>
            <a:t>prod_reorder_times</a:t>
          </a:r>
          <a:endParaRPr lang="en-US" sz="2400" dirty="0"/>
        </a:p>
      </dgm:t>
    </dgm:pt>
    <dgm:pt modelId="{29560E00-1BFC-4BF8-84FB-45C96E3D2566}" type="sibTrans" cxnId="{2334A67F-2099-4884-84E3-35499BA21272}">
      <dgm:prSet/>
      <dgm:spPr/>
      <dgm:t>
        <a:bodyPr/>
        <a:lstStyle/>
        <a:p>
          <a:endParaRPr lang="en-US"/>
        </a:p>
      </dgm:t>
    </dgm:pt>
    <dgm:pt modelId="{4D6337F6-A1B8-4CFC-AFB1-7EDAEFD15AFA}" type="parTrans" cxnId="{2334A67F-2099-4884-84E3-35499BA21272}">
      <dgm:prSet/>
      <dgm:spPr/>
      <dgm:t>
        <a:bodyPr/>
        <a:lstStyle/>
        <a:p>
          <a:endParaRPr lang="en-US"/>
        </a:p>
      </dgm:t>
    </dgm:pt>
    <dgm:pt modelId="{F6F0A72C-9E62-4C61-95AF-7A0B1B5F0BCB}">
      <dgm:prSet custT="1"/>
      <dgm:spPr/>
      <dgm:t>
        <a:bodyPr/>
        <a:lstStyle/>
        <a:p>
          <a:r>
            <a:rPr lang="en-US" sz="2400" dirty="0" err="1"/>
            <a:t>prod_reorder_times</a:t>
          </a:r>
          <a:r>
            <a:rPr lang="en-US" sz="2400" dirty="0"/>
            <a:t>= 1+ (</a:t>
          </a:r>
          <a:r>
            <a:rPr lang="en-US" sz="2400" dirty="0" err="1"/>
            <a:t>prod_reorders</a:t>
          </a:r>
          <a:r>
            <a:rPr lang="en-US" sz="2400" dirty="0"/>
            <a:t>/</a:t>
          </a:r>
          <a:r>
            <a:rPr lang="en-US" sz="2400" dirty="0" err="1"/>
            <a:t>prod_first_orders</a:t>
          </a:r>
          <a:r>
            <a:rPr lang="en-US" sz="2400" dirty="0"/>
            <a:t>)</a:t>
          </a:r>
        </a:p>
      </dgm:t>
    </dgm:pt>
    <dgm:pt modelId="{5E2E757A-4B2E-4D74-AA83-95C112D1966E}" type="sibTrans" cxnId="{B99F6511-95A1-4B3C-8C2E-F8572C22AB75}">
      <dgm:prSet/>
      <dgm:spPr/>
      <dgm:t>
        <a:bodyPr/>
        <a:lstStyle/>
        <a:p>
          <a:endParaRPr lang="en-US"/>
        </a:p>
      </dgm:t>
    </dgm:pt>
    <dgm:pt modelId="{FF754E5C-03CE-476A-A1F8-6988A8FBE446}" type="parTrans" cxnId="{B99F6511-95A1-4B3C-8C2E-F8572C22AB75}">
      <dgm:prSet/>
      <dgm:spPr/>
      <dgm:t>
        <a:bodyPr/>
        <a:lstStyle/>
        <a:p>
          <a:endParaRPr lang="en-US"/>
        </a:p>
      </dgm:t>
    </dgm:pt>
    <dgm:pt modelId="{C4B84E8E-311F-4C41-B9C0-2DF67D20D4E4}">
      <dgm:prSet custT="1"/>
      <dgm:spPr/>
      <dgm:t>
        <a:bodyPr/>
        <a:lstStyle/>
        <a:p>
          <a:pPr>
            <a:buFont typeface="+mj-lt"/>
            <a:buAutoNum type="arabicPeriod"/>
          </a:pPr>
          <a:r>
            <a:rPr lang="en-US" sz="2400" dirty="0"/>
            <a:t> </a:t>
          </a:r>
          <a:r>
            <a:rPr lang="en-US" sz="2400" dirty="0" err="1"/>
            <a:t>prod_reorder_probability</a:t>
          </a:r>
          <a:r>
            <a:rPr lang="en-US" sz="2400" dirty="0"/>
            <a:t>: Probability a product is reordered after the first order</a:t>
          </a:r>
        </a:p>
      </dgm:t>
    </dgm:pt>
    <dgm:pt modelId="{3C798C4F-7DCB-46DB-B427-FD35895213B1}" type="sibTrans" cxnId="{54BB36E8-7224-46E4-836C-405C6465B8E7}">
      <dgm:prSet/>
      <dgm:spPr/>
      <dgm:t>
        <a:bodyPr/>
        <a:lstStyle/>
        <a:p>
          <a:endParaRPr lang="en-US"/>
        </a:p>
      </dgm:t>
    </dgm:pt>
    <dgm:pt modelId="{F8723D47-80F6-49C8-B2CA-E1FE6CE1F3FA}" type="parTrans" cxnId="{54BB36E8-7224-46E4-836C-405C6465B8E7}">
      <dgm:prSet/>
      <dgm:spPr/>
      <dgm:t>
        <a:bodyPr/>
        <a:lstStyle/>
        <a:p>
          <a:endParaRPr lang="en-US"/>
        </a:p>
      </dgm:t>
    </dgm:pt>
    <dgm:pt modelId="{87C05D18-65A6-4C2A-B70E-206751793E3C}">
      <dgm:prSet custT="1"/>
      <dgm:spPr/>
      <dgm:t>
        <a:bodyPr/>
        <a:lstStyle/>
        <a:p>
          <a:r>
            <a:rPr lang="en-US" sz="2400" dirty="0" err="1"/>
            <a:t>prod_reorder_probability</a:t>
          </a:r>
          <a:r>
            <a:rPr lang="en-US" sz="2400" dirty="0"/>
            <a:t>= </a:t>
          </a:r>
          <a:r>
            <a:rPr lang="en-US" sz="2400" dirty="0" err="1"/>
            <a:t>prod_second_orders</a:t>
          </a:r>
          <a:r>
            <a:rPr lang="en-US" sz="2400" dirty="0"/>
            <a:t>/</a:t>
          </a:r>
          <a:r>
            <a:rPr lang="en-US" sz="2400" dirty="0" err="1"/>
            <a:t>prod_first_orders</a:t>
          </a:r>
          <a:endParaRPr lang="en-US" sz="2400" dirty="0"/>
        </a:p>
      </dgm:t>
    </dgm:pt>
    <dgm:pt modelId="{C14FD49B-20E4-4AAC-BDC5-25B50D1AA424}" type="sibTrans" cxnId="{5FC64664-0AB4-42BC-849F-D8A725DC6214}">
      <dgm:prSet/>
      <dgm:spPr/>
      <dgm:t>
        <a:bodyPr/>
        <a:lstStyle/>
        <a:p>
          <a:endParaRPr lang="en-US"/>
        </a:p>
      </dgm:t>
    </dgm:pt>
    <dgm:pt modelId="{B6FEBB13-BA8D-4B8D-BA3F-8031901A2FB1}" type="parTrans" cxnId="{5FC64664-0AB4-42BC-849F-D8A725DC6214}">
      <dgm:prSet/>
      <dgm:spPr/>
      <dgm:t>
        <a:bodyPr/>
        <a:lstStyle/>
        <a:p>
          <a:endParaRPr lang="en-US"/>
        </a:p>
      </dgm:t>
    </dgm:pt>
    <dgm:pt modelId="{DC3E81A8-8EFB-456C-9327-5DF42FDE7C26}">
      <dgm:prSet custT="1"/>
      <dgm:spPr/>
      <dgm:t>
        <a:bodyPr/>
        <a:lstStyle/>
        <a:p>
          <a:pPr>
            <a:buFont typeface="+mj-lt"/>
            <a:buAutoNum type="arabicPeriod"/>
          </a:pPr>
          <a:r>
            <a:rPr lang="en-US" sz="2400" dirty="0"/>
            <a:t> </a:t>
          </a:r>
          <a:r>
            <a:rPr lang="en-US" sz="2400" dirty="0" err="1"/>
            <a:t>prod_reorder_times</a:t>
          </a:r>
          <a:r>
            <a:rPr lang="en-US" sz="2400" dirty="0"/>
            <a:t>: How many times a product has been purchased by the users</a:t>
          </a:r>
        </a:p>
      </dgm:t>
    </dgm:pt>
    <dgm:pt modelId="{2EE3DE89-66A8-40E0-BC97-1E05CFEA8D1F}" type="sibTrans" cxnId="{5E073451-BAFD-4C6B-B26D-58100E934656}">
      <dgm:prSet/>
      <dgm:spPr/>
      <dgm:t>
        <a:bodyPr/>
        <a:lstStyle/>
        <a:p>
          <a:endParaRPr lang="en-US"/>
        </a:p>
      </dgm:t>
    </dgm:pt>
    <dgm:pt modelId="{82C09FE9-62CE-49A9-85A5-BF4F3796808E}" type="parTrans" cxnId="{5E073451-BAFD-4C6B-B26D-58100E934656}">
      <dgm:prSet/>
      <dgm:spPr/>
      <dgm:t>
        <a:bodyPr/>
        <a:lstStyle/>
        <a:p>
          <a:endParaRPr lang="en-US"/>
        </a:p>
      </dgm:t>
    </dgm:pt>
    <dgm:pt modelId="{4B5E36C5-8715-4CE2-B064-C9D8A47744EA}">
      <dgm:prSet custT="1"/>
      <dgm:spPr/>
      <dgm:t>
        <a:bodyPr/>
        <a:lstStyle/>
        <a:p>
          <a:pPr>
            <a:buFont typeface="+mj-lt"/>
            <a:buAutoNum type="arabicPeriod"/>
          </a:pPr>
          <a:r>
            <a:rPr lang="en-US" sz="2400" dirty="0"/>
            <a:t> </a:t>
          </a:r>
          <a:r>
            <a:rPr lang="en-US" sz="2400" dirty="0" err="1"/>
            <a:t>prod_reorder_ratio</a:t>
          </a:r>
          <a:r>
            <a:rPr lang="en-US" sz="2400" dirty="0"/>
            <a:t>: Reorders per total number of orders of the product</a:t>
          </a:r>
        </a:p>
      </dgm:t>
    </dgm:pt>
    <dgm:pt modelId="{1EE53391-F2E0-460B-8FB5-2592821D94FE}" type="sibTrans" cxnId="{D9A784A0-A436-4B7B-94B0-3FF46F9D22B7}">
      <dgm:prSet/>
      <dgm:spPr/>
      <dgm:t>
        <a:bodyPr/>
        <a:lstStyle/>
        <a:p>
          <a:endParaRPr lang="en-US"/>
        </a:p>
      </dgm:t>
    </dgm:pt>
    <dgm:pt modelId="{3F42D58C-D5F6-4927-B2E8-182ED092AF6D}" type="parTrans" cxnId="{D9A784A0-A436-4B7B-94B0-3FF46F9D22B7}">
      <dgm:prSet/>
      <dgm:spPr/>
      <dgm:t>
        <a:bodyPr/>
        <a:lstStyle/>
        <a:p>
          <a:endParaRPr lang="en-US"/>
        </a:p>
      </dgm:t>
    </dgm:pt>
    <dgm:pt modelId="{F99943B2-7AFF-4B4E-8365-D306385B86EE}" type="pres">
      <dgm:prSet presAssocID="{180BF89D-D987-42FD-B308-7FC72428DCF3}" presName="linear" presStyleCnt="0">
        <dgm:presLayoutVars>
          <dgm:animLvl val="lvl"/>
          <dgm:resizeHandles val="exact"/>
        </dgm:presLayoutVars>
      </dgm:prSet>
      <dgm:spPr/>
    </dgm:pt>
    <dgm:pt modelId="{8D4CAFD5-D341-4D4F-8263-90F31D79D9E7}" type="pres">
      <dgm:prSet presAssocID="{761305D7-28D4-40B0-950B-850633DB8CAA}" presName="parentText" presStyleLbl="node1" presStyleIdx="0" presStyleCnt="1" custScaleY="60163" custLinFactNeighborY="-13890">
        <dgm:presLayoutVars>
          <dgm:chMax val="0"/>
          <dgm:bulletEnabled val="1"/>
        </dgm:presLayoutVars>
      </dgm:prSet>
      <dgm:spPr/>
    </dgm:pt>
    <dgm:pt modelId="{97CE7FA9-5A2A-443E-839F-EB1E92BE0D7B}" type="pres">
      <dgm:prSet presAssocID="{761305D7-28D4-40B0-950B-850633DB8CAA}" presName="childText" presStyleLbl="revTx" presStyleIdx="0" presStyleCnt="1" custLinFactNeighborX="0" custLinFactNeighborY="-8791">
        <dgm:presLayoutVars>
          <dgm:bulletEnabled val="1"/>
        </dgm:presLayoutVars>
      </dgm:prSet>
      <dgm:spPr/>
    </dgm:pt>
  </dgm:ptLst>
  <dgm:cxnLst>
    <dgm:cxn modelId="{B99F6511-95A1-4B3C-8C2E-F8572C22AB75}" srcId="{FC4F395F-6C64-4FCE-8F44-ACFEA5D27AB8}" destId="{F6F0A72C-9E62-4C61-95AF-7A0B1B5F0BCB}" srcOrd="1" destOrd="0" parTransId="{FF754E5C-03CE-476A-A1F8-6988A8FBE446}" sibTransId="{5E2E757A-4B2E-4D74-AA83-95C112D1966E}"/>
    <dgm:cxn modelId="{5FC64664-0AB4-42BC-849F-D8A725DC6214}" srcId="{C4B84E8E-311F-4C41-B9C0-2DF67D20D4E4}" destId="{87C05D18-65A6-4C2A-B70E-206751793E3C}" srcOrd="0" destOrd="0" parTransId="{B6FEBB13-BA8D-4B8D-BA3F-8031901A2FB1}" sibTransId="{C14FD49B-20E4-4AAC-BDC5-25B50D1AA424}"/>
    <dgm:cxn modelId="{46AD4C6B-376A-4DAB-8154-3E7A4852AE43}" type="presOf" srcId="{180BF89D-D987-42FD-B308-7FC72428DCF3}" destId="{F99943B2-7AFF-4B4E-8365-D306385B86EE}" srcOrd="0" destOrd="0" presId="urn:microsoft.com/office/officeart/2005/8/layout/vList2"/>
    <dgm:cxn modelId="{5E073451-BAFD-4C6B-B26D-58100E934656}" srcId="{761305D7-28D4-40B0-950B-850633DB8CAA}" destId="{DC3E81A8-8EFB-456C-9327-5DF42FDE7C26}" srcOrd="2" destOrd="0" parTransId="{82C09FE9-62CE-49A9-85A5-BF4F3796808E}" sibTransId="{2EE3DE89-66A8-40E0-BC97-1E05CFEA8D1F}"/>
    <dgm:cxn modelId="{79384D57-B9DE-429F-90EE-F8A6A1828F03}" type="presOf" srcId="{530688A8-599D-4540-95FB-0EFE8E8766B4}" destId="{97CE7FA9-5A2A-443E-839F-EB1E92BE0D7B}" srcOrd="0" destOrd="1" presId="urn:microsoft.com/office/officeart/2005/8/layout/vList2"/>
    <dgm:cxn modelId="{9D342D78-B4E5-4F3D-94C4-6A8CE20CC3F5}" type="presOf" srcId="{F6F0A72C-9E62-4C61-95AF-7A0B1B5F0BCB}" destId="{97CE7FA9-5A2A-443E-839F-EB1E92BE0D7B}" srcOrd="0" destOrd="2" presId="urn:microsoft.com/office/officeart/2005/8/layout/vList2"/>
    <dgm:cxn modelId="{2681D659-19C2-4488-B000-3D85693010E3}" type="presOf" srcId="{FC4F395F-6C64-4FCE-8F44-ACFEA5D27AB8}" destId="{97CE7FA9-5A2A-443E-839F-EB1E92BE0D7B}" srcOrd="0" destOrd="0" presId="urn:microsoft.com/office/officeart/2005/8/layout/vList2"/>
    <dgm:cxn modelId="{2334A67F-2099-4884-84E3-35499BA21272}" srcId="{FC4F395F-6C64-4FCE-8F44-ACFEA5D27AB8}" destId="{530688A8-599D-4540-95FB-0EFE8E8766B4}" srcOrd="0" destOrd="0" parTransId="{4D6337F6-A1B8-4CFC-AFB1-7EDAEFD15AFA}" sibTransId="{29560E00-1BFC-4BF8-84FB-45C96E3D2566}"/>
    <dgm:cxn modelId="{50F92E8C-548C-40EE-8529-125530A19B45}" type="presOf" srcId="{761305D7-28D4-40B0-950B-850633DB8CAA}" destId="{8D4CAFD5-D341-4D4F-8263-90F31D79D9E7}" srcOrd="0" destOrd="0" presId="urn:microsoft.com/office/officeart/2005/8/layout/vList2"/>
    <dgm:cxn modelId="{D9A784A0-A436-4B7B-94B0-3FF46F9D22B7}" srcId="{761305D7-28D4-40B0-950B-850633DB8CAA}" destId="{4B5E36C5-8715-4CE2-B064-C9D8A47744EA}" srcOrd="3" destOrd="0" parTransId="{3F42D58C-D5F6-4927-B2E8-182ED092AF6D}" sibTransId="{1EE53391-F2E0-460B-8FB5-2592821D94FE}"/>
    <dgm:cxn modelId="{DD1A22A3-D23F-4E5C-9781-0711366FC2F0}" type="presOf" srcId="{87C05D18-65A6-4C2A-B70E-206751793E3C}" destId="{97CE7FA9-5A2A-443E-839F-EB1E92BE0D7B}" srcOrd="0" destOrd="4" presId="urn:microsoft.com/office/officeart/2005/8/layout/vList2"/>
    <dgm:cxn modelId="{942E2FBF-4C3D-4C3F-80DB-0C9DBE07516D}" type="presOf" srcId="{C4B84E8E-311F-4C41-B9C0-2DF67D20D4E4}" destId="{97CE7FA9-5A2A-443E-839F-EB1E92BE0D7B}" srcOrd="0" destOrd="3" presId="urn:microsoft.com/office/officeart/2005/8/layout/vList2"/>
    <dgm:cxn modelId="{4E1C47CA-0CED-40AF-949E-1E2E22A3C715}" srcId="{761305D7-28D4-40B0-950B-850633DB8CAA}" destId="{FC4F395F-6C64-4FCE-8F44-ACFEA5D27AB8}" srcOrd="0" destOrd="0" parTransId="{6F39B091-4FA6-4A54-AABA-54D7DCF82FFA}" sibTransId="{5556D46B-34B8-4EEA-A392-7F016916F7CC}"/>
    <dgm:cxn modelId="{8CBBDECB-ADFC-40AB-AD73-1402B0243B63}" type="presOf" srcId="{4B5E36C5-8715-4CE2-B064-C9D8A47744EA}" destId="{97CE7FA9-5A2A-443E-839F-EB1E92BE0D7B}" srcOrd="0" destOrd="6" presId="urn:microsoft.com/office/officeart/2005/8/layout/vList2"/>
    <dgm:cxn modelId="{53D180DC-358F-4870-8354-A69F220F59F2}" type="presOf" srcId="{DC3E81A8-8EFB-456C-9327-5DF42FDE7C26}" destId="{97CE7FA9-5A2A-443E-839F-EB1E92BE0D7B}" srcOrd="0" destOrd="5" presId="urn:microsoft.com/office/officeart/2005/8/layout/vList2"/>
    <dgm:cxn modelId="{54BB36E8-7224-46E4-836C-405C6465B8E7}" srcId="{761305D7-28D4-40B0-950B-850633DB8CAA}" destId="{C4B84E8E-311F-4C41-B9C0-2DF67D20D4E4}" srcOrd="1" destOrd="0" parTransId="{F8723D47-80F6-49C8-B2CA-E1FE6CE1F3FA}" sibTransId="{3C798C4F-7DCB-46DB-B427-FD35895213B1}"/>
    <dgm:cxn modelId="{4A6E8FF2-5CA1-4395-BDF6-0CE85287C1ED}" srcId="{180BF89D-D987-42FD-B308-7FC72428DCF3}" destId="{761305D7-28D4-40B0-950B-850633DB8CAA}" srcOrd="0" destOrd="0" parTransId="{274DC28A-03BA-4BEC-8021-CF0F08504D0C}" sibTransId="{9AFA6CC6-563E-420F-86ED-E1F69B9EDAF7}"/>
    <dgm:cxn modelId="{4F513C6E-2D3B-4CC6-899B-93E02E20E25D}" type="presParOf" srcId="{F99943B2-7AFF-4B4E-8365-D306385B86EE}" destId="{8D4CAFD5-D341-4D4F-8263-90F31D79D9E7}" srcOrd="0" destOrd="0" presId="urn:microsoft.com/office/officeart/2005/8/layout/vList2"/>
    <dgm:cxn modelId="{FA0279FA-F9CD-4515-BBCF-609DE906A659}" type="presParOf" srcId="{F99943B2-7AFF-4B4E-8365-D306385B86EE}" destId="{97CE7FA9-5A2A-443E-839F-EB1E92BE0D7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9E5A07-557E-4BD5-99AE-BE8DCFD0A0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E9B01F-8828-4542-A83D-2BB98303EE7B}">
      <dgm:prSet phldrT="[Text]"/>
      <dgm:spPr/>
      <dgm:t>
        <a:bodyPr/>
        <a:lstStyle/>
        <a:p>
          <a:r>
            <a:rPr lang="en-US" dirty="0"/>
            <a:t>Predictors from Users table </a:t>
          </a:r>
        </a:p>
      </dgm:t>
    </dgm:pt>
    <dgm:pt modelId="{C6F75990-471F-4AB3-BD0A-2D0C02BD6EEE}" type="parTrans" cxnId="{5A71F0D2-8893-4314-8FE6-167DFBD43876}">
      <dgm:prSet/>
      <dgm:spPr/>
      <dgm:t>
        <a:bodyPr/>
        <a:lstStyle/>
        <a:p>
          <a:endParaRPr lang="en-US"/>
        </a:p>
      </dgm:t>
    </dgm:pt>
    <dgm:pt modelId="{88CFE9BD-3692-4E28-B10D-3DB4808596E9}" type="sibTrans" cxnId="{5A71F0D2-8893-4314-8FE6-167DFBD43876}">
      <dgm:prSet/>
      <dgm:spPr/>
      <dgm:t>
        <a:bodyPr/>
        <a:lstStyle/>
        <a:p>
          <a:endParaRPr lang="en-US"/>
        </a:p>
      </dgm:t>
    </dgm:pt>
    <dgm:pt modelId="{3163FA57-ECAE-42EA-B2F8-784DC1CFB85E}">
      <dgm:prSet phldrT="[Text]"/>
      <dgm:spPr/>
      <dgm:t>
        <a:bodyPr/>
        <a:lstStyle/>
        <a:p>
          <a:pPr>
            <a:buFont typeface="Arial" panose="020B0604020202020204" pitchFamily="34" charset="0"/>
            <a:buChar char="•"/>
          </a:pPr>
          <a:r>
            <a:rPr lang="en-US" dirty="0" err="1"/>
            <a:t>user_orders</a:t>
          </a:r>
          <a:r>
            <a:rPr lang="en-US" dirty="0"/>
            <a:t>: Total number of orders per user</a:t>
          </a:r>
        </a:p>
      </dgm:t>
    </dgm:pt>
    <dgm:pt modelId="{2CE88D56-E72E-4EE5-B458-D013211B2259}" type="sibTrans" cxnId="{6EE8F8B3-70C0-470D-B845-A885C8864226}">
      <dgm:prSet/>
      <dgm:spPr/>
      <dgm:t>
        <a:bodyPr/>
        <a:lstStyle/>
        <a:p>
          <a:endParaRPr lang="en-US"/>
        </a:p>
      </dgm:t>
    </dgm:pt>
    <dgm:pt modelId="{15E86816-A3CC-4644-98F6-459AC1F33EBB}" type="parTrans" cxnId="{6EE8F8B3-70C0-470D-B845-A885C8864226}">
      <dgm:prSet/>
      <dgm:spPr/>
      <dgm:t>
        <a:bodyPr/>
        <a:lstStyle/>
        <a:p>
          <a:endParaRPr lang="en-US"/>
        </a:p>
      </dgm:t>
    </dgm:pt>
    <dgm:pt modelId="{DD36EC3D-3742-4264-B485-9984326C32BD}">
      <dgm:prSet/>
      <dgm:spPr/>
      <dgm:t>
        <a:bodyPr/>
        <a:lstStyle/>
        <a:p>
          <a:pPr>
            <a:buFont typeface="Arial" panose="020B0604020202020204" pitchFamily="34" charset="0"/>
            <a:buChar char="•"/>
          </a:pPr>
          <a:r>
            <a:rPr lang="en-US" dirty="0" err="1"/>
            <a:t>user_period</a:t>
          </a:r>
          <a:r>
            <a:rPr lang="en-US" dirty="0"/>
            <a:t>: The time between the first and last order of a user</a:t>
          </a:r>
        </a:p>
      </dgm:t>
    </dgm:pt>
    <dgm:pt modelId="{DB33E7D7-A757-47F6-AE6C-B438FAD6DCEE}" type="parTrans" cxnId="{DBA89B33-A8C2-4AE4-AD98-326F03EC160B}">
      <dgm:prSet/>
      <dgm:spPr/>
      <dgm:t>
        <a:bodyPr/>
        <a:lstStyle/>
        <a:p>
          <a:endParaRPr lang="en-US"/>
        </a:p>
      </dgm:t>
    </dgm:pt>
    <dgm:pt modelId="{E4F7F3B8-829D-4E90-A792-3732A3771958}" type="sibTrans" cxnId="{DBA89B33-A8C2-4AE4-AD98-326F03EC160B}">
      <dgm:prSet/>
      <dgm:spPr/>
      <dgm:t>
        <a:bodyPr/>
        <a:lstStyle/>
        <a:p>
          <a:endParaRPr lang="en-US"/>
        </a:p>
      </dgm:t>
    </dgm:pt>
    <dgm:pt modelId="{E7284665-4B92-4867-9D99-AA7890EEFFD4}">
      <dgm:prSet/>
      <dgm:spPr/>
      <dgm:t>
        <a:bodyPr/>
        <a:lstStyle/>
        <a:p>
          <a:pPr>
            <a:buFont typeface="Arial" panose="020B0604020202020204" pitchFamily="34" charset="0"/>
            <a:buChar char="•"/>
          </a:pPr>
          <a:r>
            <a:rPr lang="en-US" dirty="0" err="1"/>
            <a:t>user_mean_days_since_prior</a:t>
          </a:r>
          <a:r>
            <a:rPr lang="en-US" dirty="0"/>
            <a:t>: Mean time between two consecutive orders of a single user</a:t>
          </a:r>
        </a:p>
      </dgm:t>
    </dgm:pt>
    <dgm:pt modelId="{D9D62B09-1BCC-4506-838A-CE34BBA80966}" type="parTrans" cxnId="{2046BAAF-17C8-421A-B9B3-A50CECA82688}">
      <dgm:prSet/>
      <dgm:spPr/>
      <dgm:t>
        <a:bodyPr/>
        <a:lstStyle/>
        <a:p>
          <a:endParaRPr lang="en-US"/>
        </a:p>
      </dgm:t>
    </dgm:pt>
    <dgm:pt modelId="{42BB3670-FBA5-44B2-8971-9526179FBC90}" type="sibTrans" cxnId="{2046BAAF-17C8-421A-B9B3-A50CECA82688}">
      <dgm:prSet/>
      <dgm:spPr/>
      <dgm:t>
        <a:bodyPr/>
        <a:lstStyle/>
        <a:p>
          <a:endParaRPr lang="en-US"/>
        </a:p>
      </dgm:t>
    </dgm:pt>
    <dgm:pt modelId="{EB18E395-9151-48E9-B044-900484EF4AE5}">
      <dgm:prSet/>
      <dgm:spPr/>
      <dgm:t>
        <a:bodyPr/>
        <a:lstStyle/>
        <a:p>
          <a:pPr>
            <a:buFont typeface="Arial" panose="020B0604020202020204" pitchFamily="34" charset="0"/>
            <a:buChar char="•"/>
          </a:pPr>
          <a:r>
            <a:rPr lang="en-US" dirty="0" err="1"/>
            <a:t>up_orders</a:t>
          </a:r>
          <a:r>
            <a:rPr lang="en-US" dirty="0"/>
            <a:t>: The total times a user ordered a product</a:t>
          </a:r>
        </a:p>
      </dgm:t>
    </dgm:pt>
    <dgm:pt modelId="{24122C3C-46D4-4FC8-83EB-C65F6886B5E3}" type="parTrans" cxnId="{60A9EEB8-9B06-46D1-8F37-67B2CDA1F673}">
      <dgm:prSet/>
      <dgm:spPr/>
      <dgm:t>
        <a:bodyPr/>
        <a:lstStyle/>
        <a:p>
          <a:endParaRPr lang="en-US"/>
        </a:p>
      </dgm:t>
    </dgm:pt>
    <dgm:pt modelId="{229C8DEC-217C-4FC7-8B2B-759976CD8CA9}" type="sibTrans" cxnId="{60A9EEB8-9B06-46D1-8F37-67B2CDA1F673}">
      <dgm:prSet/>
      <dgm:spPr/>
      <dgm:t>
        <a:bodyPr/>
        <a:lstStyle/>
        <a:p>
          <a:endParaRPr lang="en-US"/>
        </a:p>
      </dgm:t>
    </dgm:pt>
    <dgm:pt modelId="{E09BB0E7-1C5C-4BA4-B2B6-E1CAFEB560D8}">
      <dgm:prSet/>
      <dgm:spPr/>
      <dgm:t>
        <a:bodyPr/>
        <a:lstStyle/>
        <a:p>
          <a:pPr>
            <a:buFont typeface="Arial" panose="020B0604020202020204" pitchFamily="34" charset="0"/>
            <a:buChar char="•"/>
          </a:pPr>
          <a:r>
            <a:rPr lang="en-US"/>
            <a:t>up_first_order: What was the first time a user purchased a product</a:t>
          </a:r>
        </a:p>
      </dgm:t>
    </dgm:pt>
    <dgm:pt modelId="{302E46F0-3D72-4908-AE70-12114F706227}" type="parTrans" cxnId="{41E50ADF-880C-40DE-8178-BC9146D6E5EA}">
      <dgm:prSet/>
      <dgm:spPr/>
      <dgm:t>
        <a:bodyPr/>
        <a:lstStyle/>
        <a:p>
          <a:endParaRPr lang="en-US"/>
        </a:p>
      </dgm:t>
    </dgm:pt>
    <dgm:pt modelId="{24D5D3C7-D80A-429C-B4C1-FB7011E2D585}" type="sibTrans" cxnId="{41E50ADF-880C-40DE-8178-BC9146D6E5EA}">
      <dgm:prSet/>
      <dgm:spPr/>
      <dgm:t>
        <a:bodyPr/>
        <a:lstStyle/>
        <a:p>
          <a:endParaRPr lang="en-US"/>
        </a:p>
      </dgm:t>
    </dgm:pt>
    <dgm:pt modelId="{6CC432F1-ACC2-478B-9B3A-050B975A2439}">
      <dgm:prSet/>
      <dgm:spPr/>
      <dgm:t>
        <a:bodyPr/>
        <a:lstStyle/>
        <a:p>
          <a:pPr>
            <a:buFont typeface="Arial" panose="020B0604020202020204" pitchFamily="34" charset="0"/>
            <a:buChar char="•"/>
          </a:pPr>
          <a:r>
            <a:rPr lang="en-US" dirty="0" err="1"/>
            <a:t>up_last_order</a:t>
          </a:r>
          <a:r>
            <a:rPr lang="en-US" dirty="0"/>
            <a:t>: What was the last time a user purchased a product</a:t>
          </a:r>
        </a:p>
      </dgm:t>
    </dgm:pt>
    <dgm:pt modelId="{41B9D948-4675-44E1-9284-F38D2B1E56BD}" type="parTrans" cxnId="{386EA3EB-2DFF-486C-9629-5C631081AC00}">
      <dgm:prSet/>
      <dgm:spPr/>
      <dgm:t>
        <a:bodyPr/>
        <a:lstStyle/>
        <a:p>
          <a:endParaRPr lang="en-US"/>
        </a:p>
      </dgm:t>
    </dgm:pt>
    <dgm:pt modelId="{4B9F3D0B-EA0E-4392-9926-30C9A8B170A1}" type="sibTrans" cxnId="{386EA3EB-2DFF-486C-9629-5C631081AC00}">
      <dgm:prSet/>
      <dgm:spPr/>
      <dgm:t>
        <a:bodyPr/>
        <a:lstStyle/>
        <a:p>
          <a:endParaRPr lang="en-US"/>
        </a:p>
      </dgm:t>
    </dgm:pt>
    <dgm:pt modelId="{F812DD36-1437-4885-B5C9-F59AB58B2277}">
      <dgm:prSet/>
      <dgm:spPr/>
      <dgm:t>
        <a:bodyPr/>
        <a:lstStyle/>
        <a:p>
          <a:pPr>
            <a:buFont typeface="Arial" panose="020B0604020202020204" pitchFamily="34" charset="0"/>
            <a:buChar char="•"/>
          </a:pPr>
          <a:r>
            <a:rPr lang="en-US" dirty="0" err="1"/>
            <a:t>up_average_cart_position</a:t>
          </a:r>
          <a:r>
            <a:rPr lang="en-US" dirty="0"/>
            <a:t>: The average position in a user's cart of a product</a:t>
          </a:r>
        </a:p>
      </dgm:t>
    </dgm:pt>
    <dgm:pt modelId="{84AC423A-8819-4DBA-85CB-AC94839BD940}" type="parTrans" cxnId="{0E2D0309-3E0B-4CFC-9763-CE9C67ADDE4E}">
      <dgm:prSet/>
      <dgm:spPr/>
      <dgm:t>
        <a:bodyPr/>
        <a:lstStyle/>
        <a:p>
          <a:endParaRPr lang="en-US"/>
        </a:p>
      </dgm:t>
    </dgm:pt>
    <dgm:pt modelId="{A8E1234D-3EE4-49D6-B6EB-9DE39CA6F9DC}" type="sibTrans" cxnId="{0E2D0309-3E0B-4CFC-9763-CE9C67ADDE4E}">
      <dgm:prSet/>
      <dgm:spPr/>
      <dgm:t>
        <a:bodyPr/>
        <a:lstStyle/>
        <a:p>
          <a:endParaRPr lang="en-US"/>
        </a:p>
      </dgm:t>
    </dgm:pt>
    <dgm:pt modelId="{C63A7BB0-79B1-4392-8424-8D42A0508782}">
      <dgm:prSet/>
      <dgm:spPr/>
      <dgm:t>
        <a:bodyPr/>
        <a:lstStyle/>
        <a:p>
          <a:pPr>
            <a:buFont typeface="Arial" panose="020B0604020202020204" pitchFamily="34" charset="0"/>
            <a:buChar char="•"/>
          </a:pPr>
          <a:r>
            <a:rPr lang="en-US"/>
            <a:t>up_order_rate: Percentage of user’s orders that include a specific product</a:t>
          </a:r>
        </a:p>
      </dgm:t>
    </dgm:pt>
    <dgm:pt modelId="{5F561FBD-F92A-4E21-9F37-D7C5D5F0D135}" type="parTrans" cxnId="{A09C72BB-2C8C-4DCE-B089-4FE0647044B2}">
      <dgm:prSet/>
      <dgm:spPr/>
      <dgm:t>
        <a:bodyPr/>
        <a:lstStyle/>
        <a:p>
          <a:endParaRPr lang="en-US"/>
        </a:p>
      </dgm:t>
    </dgm:pt>
    <dgm:pt modelId="{2AFABB43-10B2-4DD9-94D0-829D291CF5C1}" type="sibTrans" cxnId="{A09C72BB-2C8C-4DCE-B089-4FE0647044B2}">
      <dgm:prSet/>
      <dgm:spPr/>
      <dgm:t>
        <a:bodyPr/>
        <a:lstStyle/>
        <a:p>
          <a:endParaRPr lang="en-US"/>
        </a:p>
      </dgm:t>
    </dgm:pt>
    <dgm:pt modelId="{366C1E3D-3BB5-47EB-B46B-0E307CC25E52}">
      <dgm:prSet/>
      <dgm:spPr/>
      <dgm:t>
        <a:bodyPr/>
        <a:lstStyle/>
        <a:p>
          <a:pPr>
            <a:buFont typeface="Arial" panose="020B0604020202020204" pitchFamily="34" charset="0"/>
            <a:buChar char="•"/>
          </a:pPr>
          <a:r>
            <a:rPr lang="en-US"/>
            <a:t>up_orders_since_last_order: Number of orders since user’s last order of a product</a:t>
          </a:r>
        </a:p>
      </dgm:t>
    </dgm:pt>
    <dgm:pt modelId="{C59D7FE1-6E17-4B88-AC52-4AE659EF3276}" type="parTrans" cxnId="{C7C549F8-3C54-4686-BA1B-8305115E8263}">
      <dgm:prSet/>
      <dgm:spPr/>
      <dgm:t>
        <a:bodyPr/>
        <a:lstStyle/>
        <a:p>
          <a:endParaRPr lang="en-US"/>
        </a:p>
      </dgm:t>
    </dgm:pt>
    <dgm:pt modelId="{0577D5B3-B19D-4548-A63C-C359F7CD5942}" type="sibTrans" cxnId="{C7C549F8-3C54-4686-BA1B-8305115E8263}">
      <dgm:prSet/>
      <dgm:spPr/>
      <dgm:t>
        <a:bodyPr/>
        <a:lstStyle/>
        <a:p>
          <a:endParaRPr lang="en-US"/>
        </a:p>
      </dgm:t>
    </dgm:pt>
    <dgm:pt modelId="{D08C70AC-B6EA-44D0-AC85-119CFA686474}">
      <dgm:prSet/>
      <dgm:spPr/>
      <dgm:t>
        <a:bodyPr/>
        <a:lstStyle/>
        <a:p>
          <a:pPr>
            <a:buFont typeface="Arial" panose="020B0604020202020204" pitchFamily="34" charset="0"/>
            <a:buChar char="•"/>
          </a:pPr>
          <a:r>
            <a:rPr lang="en-US" dirty="0" err="1"/>
            <a:t>up_order_rate_since_first_order</a:t>
          </a:r>
          <a:r>
            <a:rPr lang="en-US" dirty="0"/>
            <a:t>: </a:t>
          </a:r>
          <a:r>
            <a:rPr lang="en-US" dirty="0" err="1"/>
            <a:t>Pecentage</a:t>
          </a:r>
          <a:r>
            <a:rPr lang="en-US" dirty="0"/>
            <a:t> of orders since first order of a product in                  which a user purchased this product</a:t>
          </a:r>
        </a:p>
      </dgm:t>
    </dgm:pt>
    <dgm:pt modelId="{40263844-5648-417E-B649-FC7A458FD844}" type="parTrans" cxnId="{2F8989F6-C03B-4744-8DE7-9687B0625209}">
      <dgm:prSet/>
      <dgm:spPr/>
      <dgm:t>
        <a:bodyPr/>
        <a:lstStyle/>
        <a:p>
          <a:endParaRPr lang="en-US"/>
        </a:p>
      </dgm:t>
    </dgm:pt>
    <dgm:pt modelId="{2786D3D0-A56D-4735-A179-F9D7646569A3}" type="sibTrans" cxnId="{2F8989F6-C03B-4744-8DE7-9687B0625209}">
      <dgm:prSet/>
      <dgm:spPr/>
      <dgm:t>
        <a:bodyPr/>
        <a:lstStyle/>
        <a:p>
          <a:endParaRPr lang="en-US"/>
        </a:p>
      </dgm:t>
    </dgm:pt>
    <dgm:pt modelId="{0F05E330-6FC9-4AF0-B036-F805C1EB3700}" type="pres">
      <dgm:prSet presAssocID="{179E5A07-557E-4BD5-99AE-BE8DCFD0A032}" presName="linear" presStyleCnt="0">
        <dgm:presLayoutVars>
          <dgm:animLvl val="lvl"/>
          <dgm:resizeHandles val="exact"/>
        </dgm:presLayoutVars>
      </dgm:prSet>
      <dgm:spPr/>
    </dgm:pt>
    <dgm:pt modelId="{A6642B73-BB12-4E45-A0C1-BDFD983795ED}" type="pres">
      <dgm:prSet presAssocID="{A3E9B01F-8828-4542-A83D-2BB98303EE7B}" presName="parentText" presStyleLbl="node1" presStyleIdx="0" presStyleCnt="1" custLinFactY="-49363" custLinFactNeighborY="-100000">
        <dgm:presLayoutVars>
          <dgm:chMax val="0"/>
          <dgm:bulletEnabled val="1"/>
        </dgm:presLayoutVars>
      </dgm:prSet>
      <dgm:spPr/>
    </dgm:pt>
    <dgm:pt modelId="{2C1F2D7D-654E-41F3-BF4A-B16E05050B2B}" type="pres">
      <dgm:prSet presAssocID="{A3E9B01F-8828-4542-A83D-2BB98303EE7B}" presName="childText" presStyleLbl="revTx" presStyleIdx="0" presStyleCnt="1">
        <dgm:presLayoutVars>
          <dgm:bulletEnabled val="1"/>
        </dgm:presLayoutVars>
      </dgm:prSet>
      <dgm:spPr/>
    </dgm:pt>
  </dgm:ptLst>
  <dgm:cxnLst>
    <dgm:cxn modelId="{0E2D0309-3E0B-4CFC-9763-CE9C67ADDE4E}" srcId="{A3E9B01F-8828-4542-A83D-2BB98303EE7B}" destId="{F812DD36-1437-4885-B5C9-F59AB58B2277}" srcOrd="6" destOrd="0" parTransId="{84AC423A-8819-4DBA-85CB-AC94839BD940}" sibTransId="{A8E1234D-3EE4-49D6-B6EB-9DE39CA6F9DC}"/>
    <dgm:cxn modelId="{DBA89B33-A8C2-4AE4-AD98-326F03EC160B}" srcId="{A3E9B01F-8828-4542-A83D-2BB98303EE7B}" destId="{DD36EC3D-3742-4264-B485-9984326C32BD}" srcOrd="1" destOrd="0" parTransId="{DB33E7D7-A757-47F6-AE6C-B438FAD6DCEE}" sibTransId="{E4F7F3B8-829D-4E90-A792-3732A3771958}"/>
    <dgm:cxn modelId="{C81DA76A-A2DE-4974-AF37-9CF9F063E352}" type="presOf" srcId="{F812DD36-1437-4885-B5C9-F59AB58B2277}" destId="{2C1F2D7D-654E-41F3-BF4A-B16E05050B2B}" srcOrd="0" destOrd="6" presId="urn:microsoft.com/office/officeart/2005/8/layout/vList2"/>
    <dgm:cxn modelId="{5CA4EF6A-D2F5-41F4-97CF-F198DE3D04F1}" type="presOf" srcId="{E7284665-4B92-4867-9D99-AA7890EEFFD4}" destId="{2C1F2D7D-654E-41F3-BF4A-B16E05050B2B}" srcOrd="0" destOrd="2" presId="urn:microsoft.com/office/officeart/2005/8/layout/vList2"/>
    <dgm:cxn modelId="{C11AB08D-A428-4B2D-9D5A-1124D1BEBE11}" type="presOf" srcId="{366C1E3D-3BB5-47EB-B46B-0E307CC25E52}" destId="{2C1F2D7D-654E-41F3-BF4A-B16E05050B2B}" srcOrd="0" destOrd="8" presId="urn:microsoft.com/office/officeart/2005/8/layout/vList2"/>
    <dgm:cxn modelId="{CD202294-2AB1-4140-849E-F77874DC1D5E}" type="presOf" srcId="{C63A7BB0-79B1-4392-8424-8D42A0508782}" destId="{2C1F2D7D-654E-41F3-BF4A-B16E05050B2B}" srcOrd="0" destOrd="7" presId="urn:microsoft.com/office/officeart/2005/8/layout/vList2"/>
    <dgm:cxn modelId="{AF5C5896-18A1-4F5E-B48A-8FFC60AFB8A1}" type="presOf" srcId="{179E5A07-557E-4BD5-99AE-BE8DCFD0A032}" destId="{0F05E330-6FC9-4AF0-B036-F805C1EB3700}" srcOrd="0" destOrd="0" presId="urn:microsoft.com/office/officeart/2005/8/layout/vList2"/>
    <dgm:cxn modelId="{CADE5B9F-E75D-4343-AA3A-F97C1E42B6AC}" type="presOf" srcId="{DD36EC3D-3742-4264-B485-9984326C32BD}" destId="{2C1F2D7D-654E-41F3-BF4A-B16E05050B2B}" srcOrd="0" destOrd="1" presId="urn:microsoft.com/office/officeart/2005/8/layout/vList2"/>
    <dgm:cxn modelId="{2046BAAF-17C8-421A-B9B3-A50CECA82688}" srcId="{A3E9B01F-8828-4542-A83D-2BB98303EE7B}" destId="{E7284665-4B92-4867-9D99-AA7890EEFFD4}" srcOrd="2" destOrd="0" parTransId="{D9D62B09-1BCC-4506-838A-CE34BBA80966}" sibTransId="{42BB3670-FBA5-44B2-8971-9526179FBC90}"/>
    <dgm:cxn modelId="{6EE8F8B3-70C0-470D-B845-A885C8864226}" srcId="{A3E9B01F-8828-4542-A83D-2BB98303EE7B}" destId="{3163FA57-ECAE-42EA-B2F8-784DC1CFB85E}" srcOrd="0" destOrd="0" parTransId="{15E86816-A3CC-4644-98F6-459AC1F33EBB}" sibTransId="{2CE88D56-E72E-4EE5-B458-D013211B2259}"/>
    <dgm:cxn modelId="{60A9EEB8-9B06-46D1-8F37-67B2CDA1F673}" srcId="{A3E9B01F-8828-4542-A83D-2BB98303EE7B}" destId="{EB18E395-9151-48E9-B044-900484EF4AE5}" srcOrd="3" destOrd="0" parTransId="{24122C3C-46D4-4FC8-83EB-C65F6886B5E3}" sibTransId="{229C8DEC-217C-4FC7-8B2B-759976CD8CA9}"/>
    <dgm:cxn modelId="{A09C72BB-2C8C-4DCE-B089-4FE0647044B2}" srcId="{A3E9B01F-8828-4542-A83D-2BB98303EE7B}" destId="{C63A7BB0-79B1-4392-8424-8D42A0508782}" srcOrd="7" destOrd="0" parTransId="{5F561FBD-F92A-4E21-9F37-D7C5D5F0D135}" sibTransId="{2AFABB43-10B2-4DD9-94D0-829D291CF5C1}"/>
    <dgm:cxn modelId="{A48812BF-BC28-475A-A2F2-8B6088E59885}" type="presOf" srcId="{E09BB0E7-1C5C-4BA4-B2B6-E1CAFEB560D8}" destId="{2C1F2D7D-654E-41F3-BF4A-B16E05050B2B}" srcOrd="0" destOrd="4" presId="urn:microsoft.com/office/officeart/2005/8/layout/vList2"/>
    <dgm:cxn modelId="{26E84DC0-9BFD-4E33-9B65-0354270AC3BE}" type="presOf" srcId="{A3E9B01F-8828-4542-A83D-2BB98303EE7B}" destId="{A6642B73-BB12-4E45-A0C1-BDFD983795ED}" srcOrd="0" destOrd="0" presId="urn:microsoft.com/office/officeart/2005/8/layout/vList2"/>
    <dgm:cxn modelId="{5A71F0D2-8893-4314-8FE6-167DFBD43876}" srcId="{179E5A07-557E-4BD5-99AE-BE8DCFD0A032}" destId="{A3E9B01F-8828-4542-A83D-2BB98303EE7B}" srcOrd="0" destOrd="0" parTransId="{C6F75990-471F-4AB3-BD0A-2D0C02BD6EEE}" sibTransId="{88CFE9BD-3692-4E28-B10D-3DB4808596E9}"/>
    <dgm:cxn modelId="{F7D06CD3-0D5F-4098-BF35-3089CF0E8D6C}" type="presOf" srcId="{EB18E395-9151-48E9-B044-900484EF4AE5}" destId="{2C1F2D7D-654E-41F3-BF4A-B16E05050B2B}" srcOrd="0" destOrd="3" presId="urn:microsoft.com/office/officeart/2005/8/layout/vList2"/>
    <dgm:cxn modelId="{41E50ADF-880C-40DE-8178-BC9146D6E5EA}" srcId="{A3E9B01F-8828-4542-A83D-2BB98303EE7B}" destId="{E09BB0E7-1C5C-4BA4-B2B6-E1CAFEB560D8}" srcOrd="4" destOrd="0" parTransId="{302E46F0-3D72-4908-AE70-12114F706227}" sibTransId="{24D5D3C7-D80A-429C-B4C1-FB7011E2D585}"/>
    <dgm:cxn modelId="{386EA3EB-2DFF-486C-9629-5C631081AC00}" srcId="{A3E9B01F-8828-4542-A83D-2BB98303EE7B}" destId="{6CC432F1-ACC2-478B-9B3A-050B975A2439}" srcOrd="5" destOrd="0" parTransId="{41B9D948-4675-44E1-9284-F38D2B1E56BD}" sibTransId="{4B9F3D0B-EA0E-4392-9926-30C9A8B170A1}"/>
    <dgm:cxn modelId="{41BB44EE-ACB4-46A9-92F8-741D714B8ECC}" type="presOf" srcId="{D08C70AC-B6EA-44D0-AC85-119CFA686474}" destId="{2C1F2D7D-654E-41F3-BF4A-B16E05050B2B}" srcOrd="0" destOrd="9" presId="urn:microsoft.com/office/officeart/2005/8/layout/vList2"/>
    <dgm:cxn modelId="{4E66AAEE-E501-44C7-A24A-3567F6A83837}" type="presOf" srcId="{6CC432F1-ACC2-478B-9B3A-050B975A2439}" destId="{2C1F2D7D-654E-41F3-BF4A-B16E05050B2B}" srcOrd="0" destOrd="5" presId="urn:microsoft.com/office/officeart/2005/8/layout/vList2"/>
    <dgm:cxn modelId="{3493ABEE-D1FF-43F5-8B45-C11A5351A17A}" type="presOf" srcId="{3163FA57-ECAE-42EA-B2F8-784DC1CFB85E}" destId="{2C1F2D7D-654E-41F3-BF4A-B16E05050B2B}" srcOrd="0" destOrd="0" presId="urn:microsoft.com/office/officeart/2005/8/layout/vList2"/>
    <dgm:cxn modelId="{2F8989F6-C03B-4744-8DE7-9687B0625209}" srcId="{A3E9B01F-8828-4542-A83D-2BB98303EE7B}" destId="{D08C70AC-B6EA-44D0-AC85-119CFA686474}" srcOrd="9" destOrd="0" parTransId="{40263844-5648-417E-B649-FC7A458FD844}" sibTransId="{2786D3D0-A56D-4735-A179-F9D7646569A3}"/>
    <dgm:cxn modelId="{C7C549F8-3C54-4686-BA1B-8305115E8263}" srcId="{A3E9B01F-8828-4542-A83D-2BB98303EE7B}" destId="{366C1E3D-3BB5-47EB-B46B-0E307CC25E52}" srcOrd="8" destOrd="0" parTransId="{C59D7FE1-6E17-4B88-AC52-4AE659EF3276}" sibTransId="{0577D5B3-B19D-4548-A63C-C359F7CD5942}"/>
    <dgm:cxn modelId="{AA3113FD-4288-46F8-A385-7D49A5F1CD36}" type="presParOf" srcId="{0F05E330-6FC9-4AF0-B036-F805C1EB3700}" destId="{A6642B73-BB12-4E45-A0C1-BDFD983795ED}" srcOrd="0" destOrd="0" presId="urn:microsoft.com/office/officeart/2005/8/layout/vList2"/>
    <dgm:cxn modelId="{78D5D485-4F07-4C07-B794-0D580528E19B}" type="presParOf" srcId="{0F05E330-6FC9-4AF0-B036-F805C1EB3700}" destId="{2C1F2D7D-654E-41F3-BF4A-B16E05050B2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0BA01-B7A1-4969-85B2-58B25799461D}">
      <dsp:nvSpPr>
        <dsp:cNvPr id="0" name=""/>
        <dsp:cNvSpPr/>
      </dsp:nvSpPr>
      <dsp:spPr>
        <a:xfrm>
          <a:off x="0" y="10241"/>
          <a:ext cx="10363200" cy="4334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Customer Transactions</a:t>
          </a:r>
        </a:p>
      </dsp:txBody>
      <dsp:txXfrm>
        <a:off x="21161" y="31402"/>
        <a:ext cx="10320878" cy="391163"/>
      </dsp:txXfrm>
    </dsp:sp>
    <dsp:sp modelId="{934157E6-5786-4708-956C-DED12DC44459}">
      <dsp:nvSpPr>
        <dsp:cNvPr id="0" name=""/>
        <dsp:cNvSpPr/>
      </dsp:nvSpPr>
      <dsp:spPr>
        <a:xfrm>
          <a:off x="0" y="443726"/>
          <a:ext cx="10363200" cy="1612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dirty="0"/>
        </a:p>
        <a:p>
          <a:pPr marL="114300" lvl="1" indent="-114300" algn="l" defTabSz="666750">
            <a:lnSpc>
              <a:spcPct val="90000"/>
            </a:lnSpc>
            <a:spcBef>
              <a:spcPct val="0"/>
            </a:spcBef>
            <a:spcAft>
              <a:spcPct val="20000"/>
            </a:spcAft>
            <a:buChar char="•"/>
          </a:pPr>
          <a:r>
            <a:rPr lang="en-US" sz="1500" kern="1200" dirty="0"/>
            <a:t>Order id, User id</a:t>
          </a:r>
        </a:p>
        <a:p>
          <a:pPr marL="114300" lvl="1" indent="-114300" algn="l" defTabSz="666750">
            <a:lnSpc>
              <a:spcPct val="90000"/>
            </a:lnSpc>
            <a:spcBef>
              <a:spcPct val="0"/>
            </a:spcBef>
            <a:spcAft>
              <a:spcPct val="20000"/>
            </a:spcAft>
            <a:buChar char="•"/>
          </a:pPr>
          <a:r>
            <a:rPr lang="en-US" sz="1500" kern="1200" dirty="0"/>
            <a:t>Order number of that particular user</a:t>
          </a:r>
        </a:p>
        <a:p>
          <a:pPr marL="114300" lvl="1" indent="-114300" algn="l" defTabSz="666750">
            <a:lnSpc>
              <a:spcPct val="90000"/>
            </a:lnSpc>
            <a:spcBef>
              <a:spcPct val="0"/>
            </a:spcBef>
            <a:spcAft>
              <a:spcPct val="20000"/>
            </a:spcAft>
            <a:buChar char="•"/>
          </a:pPr>
          <a:r>
            <a:rPr lang="en-US" sz="1500" kern="1200" dirty="0"/>
            <a:t>Day of week and Hour of the day of each order</a:t>
          </a:r>
        </a:p>
        <a:p>
          <a:pPr marL="114300" lvl="1" indent="-114300" algn="l" defTabSz="666750">
            <a:lnSpc>
              <a:spcPct val="90000"/>
            </a:lnSpc>
            <a:spcBef>
              <a:spcPct val="0"/>
            </a:spcBef>
            <a:spcAft>
              <a:spcPct val="20000"/>
            </a:spcAft>
            <a:buChar char="•"/>
          </a:pPr>
          <a:r>
            <a:rPr lang="en-US" sz="1500" kern="1200" dirty="0"/>
            <a:t>Day since previous order of that particular user</a:t>
          </a:r>
        </a:p>
        <a:p>
          <a:pPr marL="114300" lvl="1" indent="-114300" algn="l" defTabSz="666750">
            <a:lnSpc>
              <a:spcPct val="90000"/>
            </a:lnSpc>
            <a:spcBef>
              <a:spcPct val="0"/>
            </a:spcBef>
            <a:spcAft>
              <a:spcPct val="20000"/>
            </a:spcAft>
            <a:buChar char="•"/>
          </a:pPr>
          <a:r>
            <a:rPr lang="en-US" sz="1500" kern="1200" dirty="0"/>
            <a:t>Items that reordered or not for each order</a:t>
          </a:r>
        </a:p>
        <a:p>
          <a:pPr marL="114300" lvl="1" indent="-114300" algn="l" defTabSz="666750">
            <a:lnSpc>
              <a:spcPct val="90000"/>
            </a:lnSpc>
            <a:spcBef>
              <a:spcPct val="0"/>
            </a:spcBef>
            <a:spcAft>
              <a:spcPct val="20000"/>
            </a:spcAft>
            <a:buChar char="•"/>
          </a:pPr>
          <a:endParaRPr lang="en-US" sz="1500" kern="1200" dirty="0"/>
        </a:p>
      </dsp:txBody>
      <dsp:txXfrm>
        <a:off x="0" y="443726"/>
        <a:ext cx="10363200" cy="1612529"/>
      </dsp:txXfrm>
    </dsp:sp>
    <dsp:sp modelId="{37C4C819-45DF-4929-A691-D51DE1E9629E}">
      <dsp:nvSpPr>
        <dsp:cNvPr id="0" name=""/>
        <dsp:cNvSpPr/>
      </dsp:nvSpPr>
      <dsp:spPr>
        <a:xfrm>
          <a:off x="0" y="2056255"/>
          <a:ext cx="10363200" cy="4334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Product Information</a:t>
          </a:r>
        </a:p>
      </dsp:txBody>
      <dsp:txXfrm>
        <a:off x="21161" y="2077416"/>
        <a:ext cx="10320878" cy="391163"/>
      </dsp:txXfrm>
    </dsp:sp>
    <dsp:sp modelId="{7B73FDE7-F017-40FF-918D-E77D765E6467}">
      <dsp:nvSpPr>
        <dsp:cNvPr id="0" name=""/>
        <dsp:cNvSpPr/>
      </dsp:nvSpPr>
      <dsp:spPr>
        <a:xfrm>
          <a:off x="0" y="2489740"/>
          <a:ext cx="10363200" cy="924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dirty="0"/>
        </a:p>
        <a:p>
          <a:pPr marL="114300" lvl="1" indent="-114300" algn="l" defTabSz="666750">
            <a:lnSpc>
              <a:spcPct val="90000"/>
            </a:lnSpc>
            <a:spcBef>
              <a:spcPct val="0"/>
            </a:spcBef>
            <a:spcAft>
              <a:spcPct val="20000"/>
            </a:spcAft>
            <a:buChar char="•"/>
          </a:pPr>
          <a:r>
            <a:rPr lang="en-US" sz="1500" kern="1200" dirty="0"/>
            <a:t>Product id</a:t>
          </a:r>
        </a:p>
        <a:p>
          <a:pPr marL="114300" lvl="1" indent="-114300" algn="l" defTabSz="666750">
            <a:lnSpc>
              <a:spcPct val="90000"/>
            </a:lnSpc>
            <a:spcBef>
              <a:spcPct val="0"/>
            </a:spcBef>
            <a:spcAft>
              <a:spcPct val="20000"/>
            </a:spcAft>
            <a:buChar char="•"/>
          </a:pPr>
          <a:r>
            <a:rPr lang="en-US" sz="1500" kern="1200"/>
            <a:t>Product name</a:t>
          </a:r>
          <a:endParaRPr lang="en-US" sz="1500" kern="1200" dirty="0"/>
        </a:p>
        <a:p>
          <a:pPr marL="114300" lvl="1" indent="-114300" algn="l" defTabSz="666750">
            <a:lnSpc>
              <a:spcPct val="90000"/>
            </a:lnSpc>
            <a:spcBef>
              <a:spcPct val="0"/>
            </a:spcBef>
            <a:spcAft>
              <a:spcPct val="20000"/>
            </a:spcAft>
            <a:buChar char="•"/>
          </a:pPr>
          <a:r>
            <a:rPr lang="en-US" sz="1500" kern="1200" dirty="0"/>
            <a:t>Product location (Aisle and Department)</a:t>
          </a:r>
        </a:p>
      </dsp:txBody>
      <dsp:txXfrm>
        <a:off x="0" y="2489740"/>
        <a:ext cx="10363200" cy="924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CAFD5-D341-4D4F-8263-90F31D79D9E7}">
      <dsp:nvSpPr>
        <dsp:cNvPr id="0" name=""/>
        <dsp:cNvSpPr/>
      </dsp:nvSpPr>
      <dsp:spPr>
        <a:xfrm>
          <a:off x="0" y="652855"/>
          <a:ext cx="11650461" cy="73206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Predictors from Product table </a:t>
          </a:r>
        </a:p>
      </dsp:txBody>
      <dsp:txXfrm>
        <a:off x="35736" y="688591"/>
        <a:ext cx="11578989" cy="660591"/>
      </dsp:txXfrm>
    </dsp:sp>
    <dsp:sp modelId="{97CE7FA9-5A2A-443E-839F-EB1E92BE0D7B}">
      <dsp:nvSpPr>
        <dsp:cNvPr id="0" name=""/>
        <dsp:cNvSpPr/>
      </dsp:nvSpPr>
      <dsp:spPr>
        <a:xfrm>
          <a:off x="0" y="1633041"/>
          <a:ext cx="11650461" cy="255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02" tIns="30480" rIns="170688" bIns="30480" numCol="1" spcCol="1270" anchor="t" anchorCtr="0">
          <a:noAutofit/>
        </a:bodyPr>
        <a:lstStyle/>
        <a:p>
          <a:pPr marL="228600" lvl="1" indent="-228600" algn="l" defTabSz="1066800">
            <a:lnSpc>
              <a:spcPct val="90000"/>
            </a:lnSpc>
            <a:spcBef>
              <a:spcPct val="0"/>
            </a:spcBef>
            <a:spcAft>
              <a:spcPct val="20000"/>
            </a:spcAft>
            <a:buFont typeface="+mj-lt"/>
            <a:buAutoNum type="arabicPeriod"/>
          </a:pPr>
          <a:r>
            <a:rPr lang="en-US" sz="2400" kern="1200" dirty="0"/>
            <a:t> prod_orders: Total number of orders per product </a:t>
          </a:r>
        </a:p>
        <a:p>
          <a:pPr marL="457200" lvl="2" indent="-228600" algn="l" defTabSz="1066800">
            <a:lnSpc>
              <a:spcPct val="90000"/>
            </a:lnSpc>
            <a:spcBef>
              <a:spcPct val="0"/>
            </a:spcBef>
            <a:spcAft>
              <a:spcPct val="20000"/>
            </a:spcAft>
            <a:buChar char="•"/>
          </a:pPr>
          <a:r>
            <a:rPr lang="en-US" sz="2400" kern="1200" dirty="0"/>
            <a:t>prod_orders= </a:t>
          </a:r>
          <a:r>
            <a:rPr lang="en-US" sz="2400" kern="1200" dirty="0" err="1"/>
            <a:t>prod_first_orders</a:t>
          </a:r>
          <a:r>
            <a:rPr lang="en-US" sz="2400" kern="1200" dirty="0"/>
            <a:t>*</a:t>
          </a:r>
          <a:r>
            <a:rPr lang="en-US" sz="2400" kern="1200" dirty="0" err="1"/>
            <a:t>prod_reorder_times</a:t>
          </a:r>
          <a:endParaRPr lang="en-US" sz="2400" kern="1200" dirty="0"/>
        </a:p>
        <a:p>
          <a:pPr marL="457200" lvl="2" indent="-228600" algn="l" defTabSz="1066800">
            <a:lnSpc>
              <a:spcPct val="90000"/>
            </a:lnSpc>
            <a:spcBef>
              <a:spcPct val="0"/>
            </a:spcBef>
            <a:spcAft>
              <a:spcPct val="20000"/>
            </a:spcAft>
            <a:buChar char="•"/>
          </a:pPr>
          <a:r>
            <a:rPr lang="en-US" sz="2400" kern="1200" dirty="0" err="1"/>
            <a:t>prod_reorder_times</a:t>
          </a:r>
          <a:r>
            <a:rPr lang="en-US" sz="2400" kern="1200" dirty="0"/>
            <a:t>= 1+ (</a:t>
          </a:r>
          <a:r>
            <a:rPr lang="en-US" sz="2400" kern="1200" dirty="0" err="1"/>
            <a:t>prod_reorders</a:t>
          </a:r>
          <a:r>
            <a:rPr lang="en-US" sz="2400" kern="1200" dirty="0"/>
            <a:t>/</a:t>
          </a:r>
          <a:r>
            <a:rPr lang="en-US" sz="2400" kern="1200" dirty="0" err="1"/>
            <a:t>prod_first_orders</a:t>
          </a:r>
          <a:r>
            <a:rPr lang="en-US" sz="2400" kern="1200" dirty="0"/>
            <a:t>)</a:t>
          </a:r>
        </a:p>
        <a:p>
          <a:pPr marL="228600" lvl="1" indent="-228600" algn="l" defTabSz="1066800">
            <a:lnSpc>
              <a:spcPct val="90000"/>
            </a:lnSpc>
            <a:spcBef>
              <a:spcPct val="0"/>
            </a:spcBef>
            <a:spcAft>
              <a:spcPct val="20000"/>
            </a:spcAft>
            <a:buFont typeface="+mj-lt"/>
            <a:buAutoNum type="arabicPeriod"/>
          </a:pPr>
          <a:r>
            <a:rPr lang="en-US" sz="2400" kern="1200" dirty="0"/>
            <a:t> </a:t>
          </a:r>
          <a:r>
            <a:rPr lang="en-US" sz="2400" kern="1200" dirty="0" err="1"/>
            <a:t>prod_reorder_probability</a:t>
          </a:r>
          <a:r>
            <a:rPr lang="en-US" sz="2400" kern="1200" dirty="0"/>
            <a:t>: Probability a product is reordered after the first order</a:t>
          </a:r>
        </a:p>
        <a:p>
          <a:pPr marL="457200" lvl="2" indent="-228600" algn="l" defTabSz="1066800">
            <a:lnSpc>
              <a:spcPct val="90000"/>
            </a:lnSpc>
            <a:spcBef>
              <a:spcPct val="0"/>
            </a:spcBef>
            <a:spcAft>
              <a:spcPct val="20000"/>
            </a:spcAft>
            <a:buChar char="•"/>
          </a:pPr>
          <a:r>
            <a:rPr lang="en-US" sz="2400" kern="1200" dirty="0" err="1"/>
            <a:t>prod_reorder_probability</a:t>
          </a:r>
          <a:r>
            <a:rPr lang="en-US" sz="2400" kern="1200" dirty="0"/>
            <a:t>= </a:t>
          </a:r>
          <a:r>
            <a:rPr lang="en-US" sz="2400" kern="1200" dirty="0" err="1"/>
            <a:t>prod_second_orders</a:t>
          </a:r>
          <a:r>
            <a:rPr lang="en-US" sz="2400" kern="1200" dirty="0"/>
            <a:t>/</a:t>
          </a:r>
          <a:r>
            <a:rPr lang="en-US" sz="2400" kern="1200" dirty="0" err="1"/>
            <a:t>prod_first_orders</a:t>
          </a:r>
          <a:endParaRPr lang="en-US" sz="2400" kern="1200" dirty="0"/>
        </a:p>
        <a:p>
          <a:pPr marL="228600" lvl="1" indent="-228600" algn="l" defTabSz="1066800">
            <a:lnSpc>
              <a:spcPct val="90000"/>
            </a:lnSpc>
            <a:spcBef>
              <a:spcPct val="0"/>
            </a:spcBef>
            <a:spcAft>
              <a:spcPct val="20000"/>
            </a:spcAft>
            <a:buFont typeface="+mj-lt"/>
            <a:buAutoNum type="arabicPeriod"/>
          </a:pPr>
          <a:r>
            <a:rPr lang="en-US" sz="2400" kern="1200" dirty="0"/>
            <a:t> </a:t>
          </a:r>
          <a:r>
            <a:rPr lang="en-US" sz="2400" kern="1200" dirty="0" err="1"/>
            <a:t>prod_reorder_times</a:t>
          </a:r>
          <a:r>
            <a:rPr lang="en-US" sz="2400" kern="1200" dirty="0"/>
            <a:t>: How many times a product has been purchased by the users</a:t>
          </a:r>
        </a:p>
        <a:p>
          <a:pPr marL="228600" lvl="1" indent="-228600" algn="l" defTabSz="1066800">
            <a:lnSpc>
              <a:spcPct val="90000"/>
            </a:lnSpc>
            <a:spcBef>
              <a:spcPct val="0"/>
            </a:spcBef>
            <a:spcAft>
              <a:spcPct val="20000"/>
            </a:spcAft>
            <a:buFont typeface="+mj-lt"/>
            <a:buAutoNum type="arabicPeriod"/>
          </a:pPr>
          <a:r>
            <a:rPr lang="en-US" sz="2400" kern="1200" dirty="0"/>
            <a:t> </a:t>
          </a:r>
          <a:r>
            <a:rPr lang="en-US" sz="2400" kern="1200" dirty="0" err="1"/>
            <a:t>prod_reorder_ratio</a:t>
          </a:r>
          <a:r>
            <a:rPr lang="en-US" sz="2400" kern="1200" dirty="0"/>
            <a:t>: Reorders per total number of orders of the product</a:t>
          </a:r>
        </a:p>
      </dsp:txBody>
      <dsp:txXfrm>
        <a:off x="0" y="1633041"/>
        <a:ext cx="11650461" cy="2556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42B73-BB12-4E45-A0C1-BDFD983795ED}">
      <dsp:nvSpPr>
        <dsp:cNvPr id="0" name=""/>
        <dsp:cNvSpPr/>
      </dsp:nvSpPr>
      <dsp:spPr>
        <a:xfrm>
          <a:off x="0" y="0"/>
          <a:ext cx="10599938" cy="638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Predictors from Users table </a:t>
          </a:r>
        </a:p>
      </dsp:txBody>
      <dsp:txXfrm>
        <a:off x="31185" y="31185"/>
        <a:ext cx="10537568" cy="576449"/>
      </dsp:txXfrm>
    </dsp:sp>
    <dsp:sp modelId="{2C1F2D7D-654E-41F3-BF4A-B16E05050B2B}">
      <dsp:nvSpPr>
        <dsp:cNvPr id="0" name=""/>
        <dsp:cNvSpPr/>
      </dsp:nvSpPr>
      <dsp:spPr>
        <a:xfrm>
          <a:off x="0" y="649935"/>
          <a:ext cx="10599938" cy="394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548" tIns="35560" rIns="199136" bIns="35560" numCol="1" spcCol="1270" anchor="t" anchorCtr="0">
          <a:noAutofit/>
        </a:bodyPr>
        <a:lstStyle/>
        <a:p>
          <a:pPr marL="228600" lvl="1" indent="-228600" algn="l" defTabSz="977900">
            <a:lnSpc>
              <a:spcPct val="90000"/>
            </a:lnSpc>
            <a:spcBef>
              <a:spcPct val="0"/>
            </a:spcBef>
            <a:spcAft>
              <a:spcPct val="20000"/>
            </a:spcAft>
            <a:buFont typeface="Arial" panose="020B0604020202020204" pitchFamily="34" charset="0"/>
            <a:buChar char="•"/>
          </a:pPr>
          <a:r>
            <a:rPr lang="en-US" sz="2200" kern="1200" dirty="0" err="1"/>
            <a:t>user_orders</a:t>
          </a:r>
          <a:r>
            <a:rPr lang="en-US" sz="2200" kern="1200" dirty="0"/>
            <a:t>: Total number of orders per user</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dirty="0" err="1"/>
            <a:t>user_period</a:t>
          </a:r>
          <a:r>
            <a:rPr lang="en-US" sz="2200" kern="1200" dirty="0"/>
            <a:t>: The time between the first and last order of a user</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dirty="0" err="1"/>
            <a:t>user_mean_days_since_prior</a:t>
          </a:r>
          <a:r>
            <a:rPr lang="en-US" sz="2200" kern="1200" dirty="0"/>
            <a:t>: Mean time between two consecutive orders of a single user</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dirty="0" err="1"/>
            <a:t>up_orders</a:t>
          </a:r>
          <a:r>
            <a:rPr lang="en-US" sz="2200" kern="1200" dirty="0"/>
            <a:t>: The total times a user ordered a product</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a:t>up_first_order: What was the first time a user purchased a product</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dirty="0" err="1"/>
            <a:t>up_last_order</a:t>
          </a:r>
          <a:r>
            <a:rPr lang="en-US" sz="2200" kern="1200" dirty="0"/>
            <a:t>: What was the last time a user purchased a product</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dirty="0" err="1"/>
            <a:t>up_average_cart_position</a:t>
          </a:r>
          <a:r>
            <a:rPr lang="en-US" sz="2200" kern="1200" dirty="0"/>
            <a:t>: The average position in a user's cart of a product</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a:t>up_order_rate: Percentage of user’s orders that include a specific product</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a:t>up_orders_since_last_order: Number of orders since user’s last order of a product</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dirty="0" err="1"/>
            <a:t>up_order_rate_since_first_order</a:t>
          </a:r>
          <a:r>
            <a:rPr lang="en-US" sz="2200" kern="1200" dirty="0"/>
            <a:t>: </a:t>
          </a:r>
          <a:r>
            <a:rPr lang="en-US" sz="2200" kern="1200" dirty="0" err="1"/>
            <a:t>Pecentage</a:t>
          </a:r>
          <a:r>
            <a:rPr lang="en-US" sz="2200" kern="1200" dirty="0"/>
            <a:t> of orders since first order of a product in                  which a user purchased this product</a:t>
          </a:r>
        </a:p>
      </dsp:txBody>
      <dsp:txXfrm>
        <a:off x="0" y="649935"/>
        <a:ext cx="10599938" cy="3941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17B63-C375-4A23-910B-56D6A8C84EE1}"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4A1B3-B653-49B7-AAE8-01816D4E2CE9}" type="slidenum">
              <a:rPr lang="en-US" smtClean="0"/>
              <a:t>‹#›</a:t>
            </a:fld>
            <a:endParaRPr lang="en-US"/>
          </a:p>
        </p:txBody>
      </p:sp>
    </p:spTree>
    <p:extLst>
      <p:ext uri="{BB962C8B-B14F-4D97-AF65-F5344CB8AC3E}">
        <p14:creationId xmlns:p14="http://schemas.microsoft.com/office/powerpoint/2010/main" val="2306899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295C06-10EE-4659-85B9-409ED25F258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240043796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295C06-10EE-4659-85B9-409ED25F258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131849047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295C06-10EE-4659-85B9-409ED25F258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84675712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295C06-10EE-4659-85B9-409ED25F258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FE69F-4676-437E-99AA-DFD8C8A5D31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584315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295C06-10EE-4659-85B9-409ED25F258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138083098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295C06-10EE-4659-85B9-409ED25F258D}"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5191880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295C06-10EE-4659-85B9-409ED25F258D}"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3655904310"/>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95C06-10EE-4659-85B9-409ED25F258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135258991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95C06-10EE-4659-85B9-409ED25F258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426130700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95C06-10EE-4659-85B9-409ED25F258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145285274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95C06-10EE-4659-85B9-409ED25F258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421577002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295C06-10EE-4659-85B9-409ED25F258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129590827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295C06-10EE-4659-85B9-409ED25F258D}"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728701643"/>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295C06-10EE-4659-85B9-409ED25F258D}"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193493660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0295C06-10EE-4659-85B9-409ED25F258D}"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323265917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295C06-10EE-4659-85B9-409ED25F258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335899984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295C06-10EE-4659-85B9-409ED25F258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FE69F-4676-437E-99AA-DFD8C8A5D311}" type="slidenum">
              <a:rPr lang="en-US" smtClean="0"/>
              <a:t>‹#›</a:t>
            </a:fld>
            <a:endParaRPr lang="en-US"/>
          </a:p>
        </p:txBody>
      </p:sp>
    </p:spTree>
    <p:extLst>
      <p:ext uri="{BB962C8B-B14F-4D97-AF65-F5344CB8AC3E}">
        <p14:creationId xmlns:p14="http://schemas.microsoft.com/office/powerpoint/2010/main" val="182967563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0295C06-10EE-4659-85B9-409ED25F258D}" type="datetimeFigureOut">
              <a:rPr lang="en-US" smtClean="0"/>
              <a:t>4/15/2020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BEFE69F-4676-437E-99AA-DFD8C8A5D311}" type="slidenum">
              <a:rPr lang="en-US" smtClean="0"/>
              <a:t>‹#›</a:t>
            </a:fld>
            <a:endParaRPr lang="en-US"/>
          </a:p>
        </p:txBody>
      </p:sp>
    </p:spTree>
    <p:extLst>
      <p:ext uri="{BB962C8B-B14F-4D97-AF65-F5344CB8AC3E}">
        <p14:creationId xmlns:p14="http://schemas.microsoft.com/office/powerpoint/2010/main" val="364008611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spd="slow">
    <p:wipe/>
  </p:transition>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0">
            <a:extLst>
              <a:ext uri="{FF2B5EF4-FFF2-40B4-BE49-F238E27FC236}">
                <a16:creationId xmlns:a16="http://schemas.microsoft.com/office/drawing/2014/main" id="{32FE4319-E8FC-49BE-98E7-6C091323B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2">
            <a:extLst>
              <a:ext uri="{FF2B5EF4-FFF2-40B4-BE49-F238E27FC236}">
                <a16:creationId xmlns:a16="http://schemas.microsoft.com/office/drawing/2014/main" id="{DB725FD4-8A77-48E3-98B8-E7D3A3B456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036" name="Rounded Rectangle 5">
            <a:extLst>
              <a:ext uri="{FF2B5EF4-FFF2-40B4-BE49-F238E27FC236}">
                <a16:creationId xmlns:a16="http://schemas.microsoft.com/office/drawing/2014/main" id="{E0151D28-E440-49D2-967F-71FF4F6F4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7439" y="1215213"/>
            <a:ext cx="6005039"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1026" name="Picture 2" descr="Practical Introduction to Market Basket Analysis - Asociation ...">
            <a:extLst>
              <a:ext uri="{FF2B5EF4-FFF2-40B4-BE49-F238E27FC236}">
                <a16:creationId xmlns:a16="http://schemas.microsoft.com/office/drawing/2014/main" id="{536C6338-6123-4B27-BBF8-5B4A5E28F0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3773" y="1971728"/>
            <a:ext cx="5542999" cy="29145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BC1E91DD-B3D5-48A9-96DF-1D792C7A89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607" y="0"/>
            <a:ext cx="12192000" cy="6858000"/>
          </a:xfrm>
          <a:prstGeom prst="rect">
            <a:avLst/>
          </a:prstGeom>
        </p:spPr>
      </p:pic>
      <p:sp>
        <p:nvSpPr>
          <p:cNvPr id="3" name="Subtitle 2">
            <a:extLst>
              <a:ext uri="{FF2B5EF4-FFF2-40B4-BE49-F238E27FC236}">
                <a16:creationId xmlns:a16="http://schemas.microsoft.com/office/drawing/2014/main" id="{3E5A753F-6B45-496B-916C-A70D73410843}"/>
              </a:ext>
            </a:extLst>
          </p:cNvPr>
          <p:cNvSpPr>
            <a:spLocks noGrp="1"/>
          </p:cNvSpPr>
          <p:nvPr>
            <p:ph type="subTitle" idx="1"/>
          </p:nvPr>
        </p:nvSpPr>
        <p:spPr>
          <a:xfrm>
            <a:off x="7570383" y="4165600"/>
            <a:ext cx="3707844" cy="1717675"/>
          </a:xfrm>
        </p:spPr>
        <p:txBody>
          <a:bodyPr>
            <a:normAutofit/>
          </a:bodyPr>
          <a:lstStyle/>
          <a:p>
            <a:pPr algn="r">
              <a:lnSpc>
                <a:spcPct val="100000"/>
              </a:lnSpc>
              <a:spcBef>
                <a:spcPts val="0"/>
              </a:spcBef>
            </a:pPr>
            <a:r>
              <a:rPr lang="en-US" dirty="0"/>
              <a:t>Presented by:</a:t>
            </a:r>
          </a:p>
          <a:p>
            <a:pPr algn="r">
              <a:lnSpc>
                <a:spcPct val="100000"/>
              </a:lnSpc>
              <a:spcBef>
                <a:spcPts val="0"/>
              </a:spcBef>
            </a:pPr>
            <a:r>
              <a:rPr lang="en-US" dirty="0"/>
              <a:t>Rushiraj Savalia</a:t>
            </a:r>
          </a:p>
          <a:p>
            <a:pPr algn="r">
              <a:lnSpc>
                <a:spcPct val="100000"/>
              </a:lnSpc>
              <a:spcBef>
                <a:spcPts val="0"/>
              </a:spcBef>
            </a:pPr>
            <a:r>
              <a:rPr lang="en-US" dirty="0" err="1"/>
              <a:t>Vishesh</a:t>
            </a:r>
            <a:r>
              <a:rPr lang="en-US" dirty="0"/>
              <a:t> Shah</a:t>
            </a:r>
          </a:p>
          <a:p>
            <a:pPr algn="r">
              <a:lnSpc>
                <a:spcPct val="100000"/>
              </a:lnSpc>
              <a:spcBef>
                <a:spcPts val="0"/>
              </a:spcBef>
            </a:pPr>
            <a:r>
              <a:rPr lang="en-US" dirty="0"/>
              <a:t>15</a:t>
            </a:r>
            <a:r>
              <a:rPr lang="en-US" baseline="30000" dirty="0"/>
              <a:t>th</a:t>
            </a:r>
            <a:r>
              <a:rPr lang="en-US" dirty="0"/>
              <a:t> April 2020</a:t>
            </a:r>
          </a:p>
        </p:txBody>
      </p:sp>
      <p:sp>
        <p:nvSpPr>
          <p:cNvPr id="2" name="Title 1">
            <a:extLst>
              <a:ext uri="{FF2B5EF4-FFF2-40B4-BE49-F238E27FC236}">
                <a16:creationId xmlns:a16="http://schemas.microsoft.com/office/drawing/2014/main" id="{450C80F9-F65A-44E4-A29B-7E35A507D1EB}"/>
              </a:ext>
            </a:extLst>
          </p:cNvPr>
          <p:cNvSpPr>
            <a:spLocks noGrp="1"/>
          </p:cNvSpPr>
          <p:nvPr>
            <p:ph type="ctrTitle"/>
          </p:nvPr>
        </p:nvSpPr>
        <p:spPr>
          <a:xfrm>
            <a:off x="7146226" y="617985"/>
            <a:ext cx="4255989" cy="2811015"/>
          </a:xfrm>
        </p:spPr>
        <p:txBody>
          <a:bodyPr>
            <a:normAutofit/>
          </a:bodyPr>
          <a:lstStyle/>
          <a:p>
            <a:r>
              <a:rPr lang="en-US" dirty="0">
                <a:solidFill>
                  <a:srgbClr val="FFC000"/>
                </a:solidFill>
              </a:rPr>
              <a:t>Market basket analysis </a:t>
            </a:r>
          </a:p>
        </p:txBody>
      </p:sp>
    </p:spTree>
    <p:extLst>
      <p:ext uri="{BB962C8B-B14F-4D97-AF65-F5344CB8AC3E}">
        <p14:creationId xmlns:p14="http://schemas.microsoft.com/office/powerpoint/2010/main" val="286050939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92A9-DF8C-4866-BB30-D57A8D618C8B}"/>
              </a:ext>
            </a:extLst>
          </p:cNvPr>
          <p:cNvSpPr>
            <a:spLocks noGrp="1"/>
          </p:cNvSpPr>
          <p:nvPr>
            <p:ph type="title"/>
          </p:nvPr>
        </p:nvSpPr>
        <p:spPr>
          <a:xfrm>
            <a:off x="913775" y="556374"/>
            <a:ext cx="10363826" cy="1077118"/>
          </a:xfrm>
        </p:spPr>
        <p:txBody>
          <a:bodyPr/>
          <a:lstStyle/>
          <a:p>
            <a:r>
              <a:rPr lang="en-US" dirty="0">
                <a:solidFill>
                  <a:srgbClr val="FFC000"/>
                </a:solidFill>
              </a:rPr>
              <a:t>List of Predictors and their formulas</a:t>
            </a:r>
          </a:p>
        </p:txBody>
      </p:sp>
      <p:graphicFrame>
        <p:nvGraphicFramePr>
          <p:cNvPr id="4" name="Content Placeholder 3">
            <a:extLst>
              <a:ext uri="{FF2B5EF4-FFF2-40B4-BE49-F238E27FC236}">
                <a16:creationId xmlns:a16="http://schemas.microsoft.com/office/drawing/2014/main" id="{857D1F45-9557-4805-B069-4CCBFF16BD02}"/>
              </a:ext>
            </a:extLst>
          </p:cNvPr>
          <p:cNvGraphicFramePr>
            <a:graphicFrameLocks noGrp="1"/>
          </p:cNvGraphicFramePr>
          <p:nvPr>
            <p:ph sz="quarter" idx="13"/>
            <p:extLst>
              <p:ext uri="{D42A27DB-BD31-4B8C-83A1-F6EECF244321}">
                <p14:modId xmlns:p14="http://schemas.microsoft.com/office/powerpoint/2010/main" val="1003580564"/>
              </p:ext>
            </p:extLst>
          </p:nvPr>
        </p:nvGraphicFramePr>
        <p:xfrm>
          <a:off x="541538" y="1553592"/>
          <a:ext cx="11650462" cy="5304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9807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72780CD-F25A-4BD3-9ED4-FC37C8CA3A43}"/>
              </a:ext>
            </a:extLst>
          </p:cNvPr>
          <p:cNvGraphicFramePr>
            <a:graphicFrameLocks noGrp="1"/>
          </p:cNvGraphicFramePr>
          <p:nvPr>
            <p:ph sz="quarter" idx="13"/>
            <p:extLst>
              <p:ext uri="{D42A27DB-BD31-4B8C-83A1-F6EECF244321}">
                <p14:modId xmlns:p14="http://schemas.microsoft.com/office/powerpoint/2010/main" val="1574730131"/>
              </p:ext>
            </p:extLst>
          </p:nvPr>
        </p:nvGraphicFramePr>
        <p:xfrm>
          <a:off x="796031" y="1416728"/>
          <a:ext cx="10599938" cy="4602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4028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08D3-9ABC-43BF-84AD-F56C87CD880B}"/>
              </a:ext>
            </a:extLst>
          </p:cNvPr>
          <p:cNvSpPr>
            <a:spLocks noGrp="1"/>
          </p:cNvSpPr>
          <p:nvPr>
            <p:ph type="title"/>
          </p:nvPr>
        </p:nvSpPr>
        <p:spPr/>
        <p:txBody>
          <a:bodyPr/>
          <a:lstStyle/>
          <a:p>
            <a:r>
              <a:rPr lang="en-US" dirty="0">
                <a:solidFill>
                  <a:srgbClr val="FFC000"/>
                </a:solidFill>
              </a:rPr>
              <a:t>Model Creation </a:t>
            </a:r>
          </a:p>
        </p:txBody>
      </p:sp>
      <p:sp>
        <p:nvSpPr>
          <p:cNvPr id="3" name="Content Placeholder 2">
            <a:extLst>
              <a:ext uri="{FF2B5EF4-FFF2-40B4-BE49-F238E27FC236}">
                <a16:creationId xmlns:a16="http://schemas.microsoft.com/office/drawing/2014/main" id="{2B309118-8A68-4B62-8EAD-612C1CF7C975}"/>
              </a:ext>
            </a:extLst>
          </p:cNvPr>
          <p:cNvSpPr>
            <a:spLocks noGrp="1"/>
          </p:cNvSpPr>
          <p:nvPr>
            <p:ph sz="quarter" idx="13"/>
          </p:nvPr>
        </p:nvSpPr>
        <p:spPr/>
        <p:txBody>
          <a:bodyPr/>
          <a:lstStyle/>
          <a:p>
            <a:r>
              <a:rPr lang="en-US" dirty="0" err="1"/>
              <a:t>Xgboost</a:t>
            </a:r>
            <a:r>
              <a:rPr lang="en-US" dirty="0"/>
              <a:t> is used to predict binary variable called Product reordered or not</a:t>
            </a:r>
          </a:p>
          <a:p>
            <a:r>
              <a:rPr lang="en-US" dirty="0"/>
              <a:t>All categorical predictors converted to numerical using dummy variables as </a:t>
            </a:r>
            <a:r>
              <a:rPr lang="en-US" dirty="0" err="1"/>
              <a:t>xgboost</a:t>
            </a:r>
            <a:r>
              <a:rPr lang="en-US" dirty="0"/>
              <a:t> only accept numerical variables</a:t>
            </a:r>
          </a:p>
          <a:p>
            <a:r>
              <a:rPr lang="en-US" dirty="0"/>
              <a:t>Main reason to select </a:t>
            </a:r>
            <a:r>
              <a:rPr lang="en-US" dirty="0" err="1"/>
              <a:t>Xgboost</a:t>
            </a:r>
            <a:r>
              <a:rPr lang="en-US" dirty="0"/>
              <a:t> is it provides estimate of feature importance from given data so business analyst get to know which factor is more dominant</a:t>
            </a:r>
          </a:p>
        </p:txBody>
      </p:sp>
    </p:spTree>
    <p:extLst>
      <p:ext uri="{BB962C8B-B14F-4D97-AF65-F5344CB8AC3E}">
        <p14:creationId xmlns:p14="http://schemas.microsoft.com/office/powerpoint/2010/main" val="16837412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2">
            <a:extLst>
              <a:ext uri="{FF2B5EF4-FFF2-40B4-BE49-F238E27FC236}">
                <a16:creationId xmlns:a16="http://schemas.microsoft.com/office/drawing/2014/main" id="{467DDFF4-7652-4478-8456-9E15719F9A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A32114A9-3C44-4032-81D3-F8424CC571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99DBF935-84DA-463C-ADB2-C7716D5D9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8125BA9F-CC72-4319-982A-1036E96174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2">
            <a:extLst>
              <a:ext uri="{FF2B5EF4-FFF2-40B4-BE49-F238E27FC236}">
                <a16:creationId xmlns:a16="http://schemas.microsoft.com/office/drawing/2014/main" id="{E1B2C3E5-AAB7-4F7D-86B1-80588A45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Content Placeholder 3">
            <a:extLst>
              <a:ext uri="{FF2B5EF4-FFF2-40B4-BE49-F238E27FC236}">
                <a16:creationId xmlns:a16="http://schemas.microsoft.com/office/drawing/2014/main" id="{8CDE7F38-C36B-48C0-BFB0-C0EC2C276E84}"/>
              </a:ext>
            </a:extLst>
          </p:cNvPr>
          <p:cNvPicPr>
            <a:picLocks noGrp="1"/>
          </p:cNvPicPr>
          <p:nvPr>
            <p:ph sz="quarter" idx="13"/>
          </p:nvPr>
        </p:nvPicPr>
        <p:blipFill rotWithShape="1">
          <a:blip r:embed="rId4"/>
          <a:srcRect t="34580" r="14840"/>
          <a:stretch/>
        </p:blipFill>
        <p:spPr>
          <a:xfrm>
            <a:off x="5149049" y="1660124"/>
            <a:ext cx="5859262" cy="3826276"/>
          </a:xfrm>
          <a:prstGeom prst="roundRect">
            <a:avLst>
              <a:gd name="adj" fmla="val 3003"/>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B07B08CC-7961-42F5-B555-DC687434D6A9}"/>
              </a:ext>
            </a:extLst>
          </p:cNvPr>
          <p:cNvSpPr>
            <a:spLocks noGrp="1"/>
          </p:cNvSpPr>
          <p:nvPr>
            <p:ph type="title"/>
          </p:nvPr>
        </p:nvSpPr>
        <p:spPr>
          <a:xfrm>
            <a:off x="525114" y="1940626"/>
            <a:ext cx="4175471" cy="3131913"/>
          </a:xfrm>
        </p:spPr>
        <p:txBody>
          <a:bodyPr vert="horz" lIns="91440" tIns="45720" rIns="91440" bIns="45720" rtlCol="0" anchor="b">
            <a:normAutofit/>
          </a:bodyPr>
          <a:lstStyle/>
          <a:p>
            <a:r>
              <a:rPr lang="en-US" sz="4400" dirty="0">
                <a:solidFill>
                  <a:srgbClr val="FFC000"/>
                </a:solidFill>
              </a:rPr>
              <a:t>Result from the </a:t>
            </a:r>
            <a:r>
              <a:rPr lang="en-US" sz="4400" dirty="0" err="1">
                <a:solidFill>
                  <a:srgbClr val="FFC000"/>
                </a:solidFill>
              </a:rPr>
              <a:t>Xgboost</a:t>
            </a:r>
            <a:r>
              <a:rPr lang="en-US" sz="4400" dirty="0">
                <a:solidFill>
                  <a:srgbClr val="FFC000"/>
                </a:solidFill>
              </a:rPr>
              <a:t> showing feature importance</a:t>
            </a:r>
          </a:p>
        </p:txBody>
      </p:sp>
    </p:spTree>
    <p:extLst>
      <p:ext uri="{BB962C8B-B14F-4D97-AF65-F5344CB8AC3E}">
        <p14:creationId xmlns:p14="http://schemas.microsoft.com/office/powerpoint/2010/main" val="111780954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3A91-F06E-4307-B325-7CCF802EFE62}"/>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FA5409C9-AC2C-4375-9FEC-74ECB766F60C}"/>
              </a:ext>
            </a:extLst>
          </p:cNvPr>
          <p:cNvSpPr>
            <a:spLocks noGrp="1"/>
          </p:cNvSpPr>
          <p:nvPr>
            <p:ph sz="quarter" idx="13"/>
          </p:nvPr>
        </p:nvSpPr>
        <p:spPr/>
        <p:txBody>
          <a:bodyPr>
            <a:normAutofit fontScale="85000" lnSpcReduction="10000"/>
          </a:bodyPr>
          <a:lstStyle/>
          <a:p>
            <a:r>
              <a:rPr lang="en-US" b="1" dirty="0">
                <a:effectLst/>
              </a:rPr>
              <a:t>Project results</a:t>
            </a:r>
            <a:endParaRPr lang="en-US" dirty="0">
              <a:effectLst/>
            </a:endParaRPr>
          </a:p>
          <a:p>
            <a:pPr marL="0" indent="0">
              <a:buNone/>
            </a:pPr>
            <a:r>
              <a:rPr lang="en-US" dirty="0">
                <a:effectLst/>
              </a:rPr>
              <a:t>We can see that when we apply the model to test and train data it shows </a:t>
            </a:r>
            <a:r>
              <a:rPr lang="en-US" dirty="0" err="1">
                <a:effectLst/>
              </a:rPr>
              <a:t>order_id</a:t>
            </a:r>
            <a:r>
              <a:rPr lang="en-US" dirty="0">
                <a:effectLst/>
              </a:rPr>
              <a:t> having that number can order the products as shown in second column.</a:t>
            </a:r>
          </a:p>
          <a:p>
            <a:r>
              <a:rPr lang="en-US" b="1" dirty="0">
                <a:effectLst/>
              </a:rPr>
              <a:t>Insights for decision making</a:t>
            </a:r>
            <a:endParaRPr lang="en-US" dirty="0">
              <a:effectLst/>
            </a:endParaRPr>
          </a:p>
          <a:p>
            <a:pPr marL="0" indent="0">
              <a:buNone/>
            </a:pPr>
            <a:r>
              <a:rPr lang="en-US" dirty="0">
                <a:effectLst/>
              </a:rPr>
              <a:t>Based on the list we got in both tables, Instacart can order those products in advance and save supply chain cost.</a:t>
            </a:r>
          </a:p>
          <a:p>
            <a:r>
              <a:rPr lang="en-US" b="1" dirty="0">
                <a:effectLst/>
              </a:rPr>
              <a:t>Impact of the project outcomes</a:t>
            </a:r>
          </a:p>
          <a:p>
            <a:pPr marL="0" indent="0">
              <a:buNone/>
            </a:pPr>
            <a:r>
              <a:rPr lang="en-US" dirty="0">
                <a:effectLst/>
              </a:rPr>
              <a:t>We can submit these results to the officials of Instacart. Also, another benefit is that they can deliver all things while it’s fresh. That will surely make their customers happy and grow business.</a:t>
            </a:r>
          </a:p>
          <a:p>
            <a:endParaRPr lang="en-US" dirty="0"/>
          </a:p>
        </p:txBody>
      </p:sp>
    </p:spTree>
    <p:extLst>
      <p:ext uri="{BB962C8B-B14F-4D97-AF65-F5344CB8AC3E}">
        <p14:creationId xmlns:p14="http://schemas.microsoft.com/office/powerpoint/2010/main" val="24055617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F64E-C914-4654-984F-D97B9EF7784F}"/>
              </a:ext>
            </a:extLst>
          </p:cNvPr>
          <p:cNvSpPr>
            <a:spLocks noGrp="1"/>
          </p:cNvSpPr>
          <p:nvPr>
            <p:ph type="title"/>
          </p:nvPr>
        </p:nvSpPr>
        <p:spPr>
          <a:xfrm>
            <a:off x="913775" y="1189608"/>
            <a:ext cx="10364451" cy="1025086"/>
          </a:xfrm>
        </p:spPr>
        <p:txBody>
          <a:bodyPr/>
          <a:lstStyle/>
          <a:p>
            <a:r>
              <a:rPr lang="en-US" dirty="0">
                <a:solidFill>
                  <a:srgbClr val="FFC000"/>
                </a:solidFill>
              </a:rPr>
              <a:t>Contents</a:t>
            </a:r>
          </a:p>
        </p:txBody>
      </p:sp>
      <p:sp>
        <p:nvSpPr>
          <p:cNvPr id="3" name="Content Placeholder 2">
            <a:extLst>
              <a:ext uri="{FF2B5EF4-FFF2-40B4-BE49-F238E27FC236}">
                <a16:creationId xmlns:a16="http://schemas.microsoft.com/office/drawing/2014/main" id="{6237247B-1E4B-43EF-AB38-7F4704C9EFCA}"/>
              </a:ext>
            </a:extLst>
          </p:cNvPr>
          <p:cNvSpPr>
            <a:spLocks noGrp="1"/>
          </p:cNvSpPr>
          <p:nvPr>
            <p:ph sz="quarter" idx="13"/>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Objective</a:t>
            </a:r>
          </a:p>
          <a:p>
            <a:pPr marL="457200" indent="-457200">
              <a:buFont typeface="+mj-lt"/>
              <a:buAutoNum type="arabicPeriod"/>
            </a:pPr>
            <a:r>
              <a:rPr lang="en-US" dirty="0"/>
              <a:t>DATA description</a:t>
            </a:r>
          </a:p>
          <a:p>
            <a:pPr marL="457200" indent="-457200">
              <a:buFont typeface="+mj-lt"/>
              <a:buAutoNum type="arabicPeriod"/>
            </a:pPr>
            <a:r>
              <a:rPr lang="en-US" dirty="0"/>
              <a:t>Data visualization</a:t>
            </a:r>
          </a:p>
          <a:p>
            <a:pPr marL="457200" indent="-457200">
              <a:buFont typeface="+mj-lt"/>
              <a:buAutoNum type="arabicPeriod"/>
            </a:pPr>
            <a:r>
              <a:rPr lang="en-US" dirty="0"/>
              <a:t>PREDICTIVE MODEL AND PERFORMANCE </a:t>
            </a:r>
          </a:p>
          <a:p>
            <a:pPr marL="457200" indent="-457200">
              <a:buFont typeface="+mj-lt"/>
              <a:buAutoNum type="arabicPeriod"/>
            </a:pPr>
            <a:r>
              <a:rPr lang="en-US" dirty="0"/>
              <a:t>Model creation</a:t>
            </a:r>
          </a:p>
          <a:p>
            <a:pPr marL="457200" indent="-457200">
              <a:buFont typeface="+mj-lt"/>
              <a:buAutoNum type="arabicPeriod"/>
            </a:pPr>
            <a:r>
              <a:rPr lang="en-US" dirty="0"/>
              <a:t>Result and conclusion</a:t>
            </a:r>
          </a:p>
        </p:txBody>
      </p:sp>
      <p:sp>
        <p:nvSpPr>
          <p:cNvPr id="4" name="TextBox 3">
            <a:extLst>
              <a:ext uri="{FF2B5EF4-FFF2-40B4-BE49-F238E27FC236}">
                <a16:creationId xmlns:a16="http://schemas.microsoft.com/office/drawing/2014/main" id="{61F7DB52-1F66-4DBE-9B53-ADB02AFA4487}"/>
              </a:ext>
            </a:extLst>
          </p:cNvPr>
          <p:cNvSpPr txBox="1"/>
          <p:nvPr/>
        </p:nvSpPr>
        <p:spPr>
          <a:xfrm>
            <a:off x="816120" y="425219"/>
            <a:ext cx="10363826" cy="369332"/>
          </a:xfrm>
          <a:prstGeom prst="rect">
            <a:avLst/>
          </a:prstGeom>
          <a:noFill/>
        </p:spPr>
        <p:txBody>
          <a:bodyPr wrap="square" rtlCol="0">
            <a:spAutoFit/>
          </a:bodyPr>
          <a:lstStyle/>
          <a:p>
            <a:pPr algn="ctr"/>
            <a:r>
              <a:rPr lang="en-US" b="1" dirty="0"/>
              <a:t>Market Basket Analysis</a:t>
            </a:r>
          </a:p>
        </p:txBody>
      </p:sp>
    </p:spTree>
    <p:extLst>
      <p:ext uri="{BB962C8B-B14F-4D97-AF65-F5344CB8AC3E}">
        <p14:creationId xmlns:p14="http://schemas.microsoft.com/office/powerpoint/2010/main" val="319628566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9B09-B2C2-44A5-9F0A-09C74FC924CD}"/>
              </a:ext>
            </a:extLst>
          </p:cNvPr>
          <p:cNvSpPr>
            <a:spLocks noGrp="1"/>
          </p:cNvSpPr>
          <p:nvPr>
            <p:ph type="title"/>
          </p:nvPr>
        </p:nvSpPr>
        <p:spPr/>
        <p:txBody>
          <a:bodyPr/>
          <a:lstStyle/>
          <a:p>
            <a:r>
              <a:rPr lang="en-US" dirty="0">
                <a:solidFill>
                  <a:srgbClr val="FFC000"/>
                </a:solidFill>
              </a:rPr>
              <a:t>Introduction</a:t>
            </a:r>
          </a:p>
        </p:txBody>
      </p:sp>
      <p:sp>
        <p:nvSpPr>
          <p:cNvPr id="3" name="Content Placeholder 2">
            <a:extLst>
              <a:ext uri="{FF2B5EF4-FFF2-40B4-BE49-F238E27FC236}">
                <a16:creationId xmlns:a16="http://schemas.microsoft.com/office/drawing/2014/main" id="{C4ED6C08-454E-4DE0-AA6A-2B6EB389D6BC}"/>
              </a:ext>
            </a:extLst>
          </p:cNvPr>
          <p:cNvSpPr>
            <a:spLocks noGrp="1"/>
          </p:cNvSpPr>
          <p:nvPr>
            <p:ph sz="quarter" idx="13"/>
          </p:nvPr>
        </p:nvSpPr>
        <p:spPr/>
        <p:txBody>
          <a:bodyPr/>
          <a:lstStyle/>
          <a:p>
            <a:r>
              <a:rPr lang="en-US" dirty="0"/>
              <a:t>Large number of people use to visit shopping malls and grocery stores like Instacart, target, wholefood</a:t>
            </a:r>
          </a:p>
          <a:p>
            <a:r>
              <a:rPr lang="en-US" dirty="0"/>
              <a:t>Massive amount of data continuously being collected and stored As transactions of different customers</a:t>
            </a:r>
          </a:p>
          <a:p>
            <a:r>
              <a:rPr lang="en-US" dirty="0"/>
              <a:t>Those collected data can be useful from business perspective to analyze the pattern of how customers buy various products </a:t>
            </a:r>
          </a:p>
        </p:txBody>
      </p:sp>
    </p:spTree>
    <p:extLst>
      <p:ext uri="{BB962C8B-B14F-4D97-AF65-F5344CB8AC3E}">
        <p14:creationId xmlns:p14="http://schemas.microsoft.com/office/powerpoint/2010/main" val="16646692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38A9-1C25-4585-B0C7-BFB0DD9EABFD}"/>
              </a:ext>
            </a:extLst>
          </p:cNvPr>
          <p:cNvSpPr>
            <a:spLocks noGrp="1"/>
          </p:cNvSpPr>
          <p:nvPr>
            <p:ph type="title"/>
          </p:nvPr>
        </p:nvSpPr>
        <p:spPr/>
        <p:txBody>
          <a:bodyPr/>
          <a:lstStyle/>
          <a:p>
            <a:r>
              <a:rPr lang="en-US" dirty="0">
                <a:solidFill>
                  <a:srgbClr val="FFC000"/>
                </a:solidFill>
              </a:rPr>
              <a:t>Objective</a:t>
            </a:r>
          </a:p>
        </p:txBody>
      </p:sp>
      <p:sp>
        <p:nvSpPr>
          <p:cNvPr id="3" name="Content Placeholder 2">
            <a:extLst>
              <a:ext uri="{FF2B5EF4-FFF2-40B4-BE49-F238E27FC236}">
                <a16:creationId xmlns:a16="http://schemas.microsoft.com/office/drawing/2014/main" id="{DB3C0079-EB62-435E-B275-D77BCBF7BFB1}"/>
              </a:ext>
            </a:extLst>
          </p:cNvPr>
          <p:cNvSpPr>
            <a:spLocks noGrp="1"/>
          </p:cNvSpPr>
          <p:nvPr>
            <p:ph sz="quarter" idx="13"/>
          </p:nvPr>
        </p:nvSpPr>
        <p:spPr/>
        <p:txBody>
          <a:bodyPr/>
          <a:lstStyle/>
          <a:p>
            <a:r>
              <a:rPr lang="en-US" dirty="0"/>
              <a:t>TO ANALYZE THE PATTERN OF PURCHASEING OF CUSTOMERS (TYPE OF PRODUCT FREQUNETLY REORDERED)</a:t>
            </a:r>
          </a:p>
          <a:p>
            <a:r>
              <a:rPr lang="en-US" dirty="0"/>
              <a:t>TO FIND WHAT CAN BE THE NEXT ORDER FOR A CUSTOMER BY USING PREVIOUS AVAILABLE OF VARIOUS CUSTOMERS’ TRANSACTIONS </a:t>
            </a:r>
          </a:p>
          <a:p>
            <a:r>
              <a:rPr lang="en-US" dirty="0"/>
              <a:t>IT ASSIST TO MANAGE INVENTORY IN BETTER MANNER SO COMPONY CAN SAVE LOTS OF MONEY FROM THAT</a:t>
            </a:r>
          </a:p>
        </p:txBody>
      </p:sp>
    </p:spTree>
    <p:extLst>
      <p:ext uri="{BB962C8B-B14F-4D97-AF65-F5344CB8AC3E}">
        <p14:creationId xmlns:p14="http://schemas.microsoft.com/office/powerpoint/2010/main" val="6801348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7024-4F75-419D-A4D3-FA40CD624C95}"/>
              </a:ext>
            </a:extLst>
          </p:cNvPr>
          <p:cNvSpPr>
            <a:spLocks noGrp="1"/>
          </p:cNvSpPr>
          <p:nvPr>
            <p:ph type="title"/>
          </p:nvPr>
        </p:nvSpPr>
        <p:spPr/>
        <p:txBody>
          <a:bodyPr/>
          <a:lstStyle/>
          <a:p>
            <a:r>
              <a:rPr lang="en-US" dirty="0">
                <a:solidFill>
                  <a:srgbClr val="FFC000"/>
                </a:solidFill>
              </a:rPr>
              <a:t>DATA DESCRIPTION</a:t>
            </a:r>
          </a:p>
        </p:txBody>
      </p:sp>
      <p:graphicFrame>
        <p:nvGraphicFramePr>
          <p:cNvPr id="4" name="Content Placeholder 3">
            <a:extLst>
              <a:ext uri="{FF2B5EF4-FFF2-40B4-BE49-F238E27FC236}">
                <a16:creationId xmlns:a16="http://schemas.microsoft.com/office/drawing/2014/main" id="{2040F906-D63C-4BBD-84B4-416CF36F38AC}"/>
              </a:ext>
            </a:extLst>
          </p:cNvPr>
          <p:cNvGraphicFramePr>
            <a:graphicFrameLocks noGrp="1"/>
          </p:cNvGraphicFramePr>
          <p:nvPr>
            <p:ph sz="quarter" idx="13"/>
            <p:extLst>
              <p:ext uri="{D42A27DB-BD31-4B8C-83A1-F6EECF244321}">
                <p14:modId xmlns:p14="http://schemas.microsoft.com/office/powerpoint/2010/main" val="1327717134"/>
              </p:ext>
            </p:extLst>
          </p:nvPr>
        </p:nvGraphicFramePr>
        <p:xfrm>
          <a:off x="913774" y="2074000"/>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3167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314C-33F8-40B9-85EF-74F78ADFC84A}"/>
              </a:ext>
            </a:extLst>
          </p:cNvPr>
          <p:cNvSpPr>
            <a:spLocks noGrp="1"/>
          </p:cNvSpPr>
          <p:nvPr>
            <p:ph type="title"/>
          </p:nvPr>
        </p:nvSpPr>
        <p:spPr>
          <a:xfrm>
            <a:off x="913775" y="618518"/>
            <a:ext cx="10364451" cy="1290182"/>
          </a:xfrm>
        </p:spPr>
        <p:txBody>
          <a:bodyPr/>
          <a:lstStyle/>
          <a:p>
            <a:r>
              <a:rPr lang="en-US" dirty="0">
                <a:solidFill>
                  <a:srgbClr val="FFC000"/>
                </a:solidFill>
              </a:rPr>
              <a:t>Data Visualization</a:t>
            </a:r>
          </a:p>
        </p:txBody>
      </p:sp>
      <p:sp>
        <p:nvSpPr>
          <p:cNvPr id="3" name="Text Placeholder 2">
            <a:extLst>
              <a:ext uri="{FF2B5EF4-FFF2-40B4-BE49-F238E27FC236}">
                <a16:creationId xmlns:a16="http://schemas.microsoft.com/office/drawing/2014/main" id="{BB4DB865-AA18-4E0E-A321-5DD0119A81E8}"/>
              </a:ext>
            </a:extLst>
          </p:cNvPr>
          <p:cNvSpPr>
            <a:spLocks noGrp="1"/>
          </p:cNvSpPr>
          <p:nvPr>
            <p:ph type="body" idx="1"/>
          </p:nvPr>
        </p:nvSpPr>
        <p:spPr>
          <a:xfrm>
            <a:off x="913775" y="2031021"/>
            <a:ext cx="4873474" cy="679994"/>
          </a:xfrm>
        </p:spPr>
        <p:txBody>
          <a:bodyPr/>
          <a:lstStyle/>
          <a:p>
            <a:r>
              <a:rPr lang="en-US" dirty="0">
                <a:effectLst/>
              </a:rPr>
              <a:t>Bar chart of count according to a day of week </a:t>
            </a:r>
          </a:p>
        </p:txBody>
      </p:sp>
      <p:sp>
        <p:nvSpPr>
          <p:cNvPr id="5" name="Text Placeholder 4">
            <a:extLst>
              <a:ext uri="{FF2B5EF4-FFF2-40B4-BE49-F238E27FC236}">
                <a16:creationId xmlns:a16="http://schemas.microsoft.com/office/drawing/2014/main" id="{3743DA91-13D1-452E-AF95-675555A347FB}"/>
              </a:ext>
            </a:extLst>
          </p:cNvPr>
          <p:cNvSpPr>
            <a:spLocks noGrp="1"/>
          </p:cNvSpPr>
          <p:nvPr>
            <p:ph type="body" sz="quarter" idx="3"/>
          </p:nvPr>
        </p:nvSpPr>
        <p:spPr>
          <a:xfrm>
            <a:off x="6314243" y="1908700"/>
            <a:ext cx="5173462" cy="679994"/>
          </a:xfrm>
        </p:spPr>
        <p:txBody>
          <a:bodyPr/>
          <a:lstStyle/>
          <a:p>
            <a:r>
              <a:rPr lang="en-US" dirty="0"/>
              <a:t>Bar chart of count according to a hour of the day</a:t>
            </a:r>
          </a:p>
        </p:txBody>
      </p:sp>
      <p:pic>
        <p:nvPicPr>
          <p:cNvPr id="7" name="Content Placeholder 6">
            <a:extLst>
              <a:ext uri="{FF2B5EF4-FFF2-40B4-BE49-F238E27FC236}">
                <a16:creationId xmlns:a16="http://schemas.microsoft.com/office/drawing/2014/main" id="{2AE79FEB-6ACA-4145-915A-86B61093A735}"/>
              </a:ext>
            </a:extLst>
          </p:cNvPr>
          <p:cNvPicPr>
            <a:picLocks noGrp="1"/>
          </p:cNvPicPr>
          <p:nvPr>
            <p:ph sz="quarter" idx="13"/>
          </p:nvPr>
        </p:nvPicPr>
        <p:blipFill>
          <a:blip r:embed="rId2"/>
          <a:stretch>
            <a:fillRect/>
          </a:stretch>
        </p:blipFill>
        <p:spPr>
          <a:xfrm>
            <a:off x="913775" y="3051174"/>
            <a:ext cx="4442641" cy="2740025"/>
          </a:xfrm>
          <a:prstGeom prst="rect">
            <a:avLst/>
          </a:prstGeom>
        </p:spPr>
      </p:pic>
      <p:pic>
        <p:nvPicPr>
          <p:cNvPr id="8" name="Content Placeholder 7">
            <a:extLst>
              <a:ext uri="{FF2B5EF4-FFF2-40B4-BE49-F238E27FC236}">
                <a16:creationId xmlns:a16="http://schemas.microsoft.com/office/drawing/2014/main" id="{E7EC84B2-AB25-4EA0-9FC6-F2E5F9A9B754}"/>
              </a:ext>
            </a:extLst>
          </p:cNvPr>
          <p:cNvPicPr>
            <a:picLocks noGrp="1"/>
          </p:cNvPicPr>
          <p:nvPr>
            <p:ph sz="quarter" idx="14"/>
          </p:nvPr>
        </p:nvPicPr>
        <p:blipFill>
          <a:blip r:embed="rId3"/>
          <a:stretch>
            <a:fillRect/>
          </a:stretch>
        </p:blipFill>
        <p:spPr>
          <a:xfrm>
            <a:off x="6314243" y="3051174"/>
            <a:ext cx="4442641" cy="2740025"/>
          </a:xfrm>
          <a:prstGeom prst="rect">
            <a:avLst/>
          </a:prstGeom>
        </p:spPr>
      </p:pic>
    </p:spTree>
    <p:extLst>
      <p:ext uri="{BB962C8B-B14F-4D97-AF65-F5344CB8AC3E}">
        <p14:creationId xmlns:p14="http://schemas.microsoft.com/office/powerpoint/2010/main" val="290884125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8DACD-80F4-496B-9874-B349E33C51FD}"/>
              </a:ext>
            </a:extLst>
          </p:cNvPr>
          <p:cNvSpPr>
            <a:spLocks noGrp="1"/>
          </p:cNvSpPr>
          <p:nvPr>
            <p:ph type="body" idx="1"/>
          </p:nvPr>
        </p:nvSpPr>
        <p:spPr>
          <a:xfrm>
            <a:off x="1033848" y="1691024"/>
            <a:ext cx="4873474" cy="679994"/>
          </a:xfrm>
        </p:spPr>
        <p:txBody>
          <a:bodyPr/>
          <a:lstStyle/>
          <a:p>
            <a:r>
              <a:rPr lang="en-US" dirty="0"/>
              <a:t>Bar chart of day since prior order</a:t>
            </a:r>
          </a:p>
        </p:txBody>
      </p:sp>
      <p:sp>
        <p:nvSpPr>
          <p:cNvPr id="5" name="Text Placeholder 4">
            <a:extLst>
              <a:ext uri="{FF2B5EF4-FFF2-40B4-BE49-F238E27FC236}">
                <a16:creationId xmlns:a16="http://schemas.microsoft.com/office/drawing/2014/main" id="{72BE174E-112F-4295-98A3-16A74CEA0F8C}"/>
              </a:ext>
            </a:extLst>
          </p:cNvPr>
          <p:cNvSpPr>
            <a:spLocks noGrp="1"/>
          </p:cNvSpPr>
          <p:nvPr>
            <p:ph type="body" sz="quarter" idx="3"/>
          </p:nvPr>
        </p:nvSpPr>
        <p:spPr>
          <a:xfrm>
            <a:off x="6503579" y="1788678"/>
            <a:ext cx="4881804" cy="679994"/>
          </a:xfrm>
        </p:spPr>
        <p:txBody>
          <a:bodyPr/>
          <a:lstStyle/>
          <a:p>
            <a:r>
              <a:rPr lang="en-US" dirty="0"/>
              <a:t>Box plot of the product reorder</a:t>
            </a:r>
          </a:p>
        </p:txBody>
      </p:sp>
      <p:pic>
        <p:nvPicPr>
          <p:cNvPr id="7" name="Content Placeholder 6">
            <a:extLst>
              <a:ext uri="{FF2B5EF4-FFF2-40B4-BE49-F238E27FC236}">
                <a16:creationId xmlns:a16="http://schemas.microsoft.com/office/drawing/2014/main" id="{55CBD72A-F07D-4FDD-B9FF-7C7D8670B083}"/>
              </a:ext>
            </a:extLst>
          </p:cNvPr>
          <p:cNvPicPr>
            <a:picLocks noGrp="1"/>
          </p:cNvPicPr>
          <p:nvPr>
            <p:ph sz="quarter" idx="13"/>
          </p:nvPr>
        </p:nvPicPr>
        <p:blipFill>
          <a:blip r:embed="rId2"/>
          <a:stretch>
            <a:fillRect/>
          </a:stretch>
        </p:blipFill>
        <p:spPr>
          <a:xfrm>
            <a:off x="1033848" y="2927350"/>
            <a:ext cx="4442641" cy="2740025"/>
          </a:xfrm>
          <a:prstGeom prst="rect">
            <a:avLst/>
          </a:prstGeom>
        </p:spPr>
      </p:pic>
      <p:pic>
        <p:nvPicPr>
          <p:cNvPr id="8" name="Content Placeholder 7">
            <a:extLst>
              <a:ext uri="{FF2B5EF4-FFF2-40B4-BE49-F238E27FC236}">
                <a16:creationId xmlns:a16="http://schemas.microsoft.com/office/drawing/2014/main" id="{4417AFB3-E5AC-4B9B-B81F-E43953C7FF5E}"/>
              </a:ext>
            </a:extLst>
          </p:cNvPr>
          <p:cNvPicPr>
            <a:picLocks noGrp="1"/>
          </p:cNvPicPr>
          <p:nvPr>
            <p:ph sz="quarter" idx="14"/>
          </p:nvPr>
        </p:nvPicPr>
        <p:blipFill>
          <a:blip r:embed="rId3"/>
          <a:stretch>
            <a:fillRect/>
          </a:stretch>
        </p:blipFill>
        <p:spPr>
          <a:xfrm>
            <a:off x="6503579" y="2927350"/>
            <a:ext cx="4442641" cy="2740025"/>
          </a:xfrm>
          <a:prstGeom prst="rect">
            <a:avLst/>
          </a:prstGeom>
        </p:spPr>
      </p:pic>
    </p:spTree>
    <p:extLst>
      <p:ext uri="{BB962C8B-B14F-4D97-AF65-F5344CB8AC3E}">
        <p14:creationId xmlns:p14="http://schemas.microsoft.com/office/powerpoint/2010/main" val="21610337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31E199-09F1-4465-BF18-59B84618110A}"/>
              </a:ext>
            </a:extLst>
          </p:cNvPr>
          <p:cNvSpPr>
            <a:spLocks noGrp="1"/>
          </p:cNvSpPr>
          <p:nvPr>
            <p:ph type="title"/>
          </p:nvPr>
        </p:nvSpPr>
        <p:spPr/>
        <p:txBody>
          <a:bodyPr/>
          <a:lstStyle/>
          <a:p>
            <a:r>
              <a:rPr lang="en-US" dirty="0">
                <a:solidFill>
                  <a:srgbClr val="FFC000"/>
                </a:solidFill>
              </a:rPr>
              <a:t>Key insights form Various plots</a:t>
            </a:r>
          </a:p>
        </p:txBody>
      </p:sp>
      <p:sp>
        <p:nvSpPr>
          <p:cNvPr id="8" name="Content Placeholder 7">
            <a:extLst>
              <a:ext uri="{FF2B5EF4-FFF2-40B4-BE49-F238E27FC236}">
                <a16:creationId xmlns:a16="http://schemas.microsoft.com/office/drawing/2014/main" id="{6CEC51CB-FA60-4732-9C13-6E9468D00694}"/>
              </a:ext>
            </a:extLst>
          </p:cNvPr>
          <p:cNvSpPr>
            <a:spLocks noGrp="1"/>
          </p:cNvSpPr>
          <p:nvPr>
            <p:ph sz="quarter" idx="13"/>
          </p:nvPr>
        </p:nvSpPr>
        <p:spPr/>
        <p:txBody>
          <a:bodyPr/>
          <a:lstStyle/>
          <a:p>
            <a:r>
              <a:rPr lang="en-US" dirty="0">
                <a:effectLst/>
              </a:rPr>
              <a:t>USER usually buy more in starting of the week</a:t>
            </a:r>
          </a:p>
          <a:p>
            <a:r>
              <a:rPr lang="en-US" dirty="0">
                <a:effectLst/>
              </a:rPr>
              <a:t>Most of the orders are made between 8 AM to 4 PM. </a:t>
            </a:r>
          </a:p>
          <a:p>
            <a:r>
              <a:rPr lang="en-US" dirty="0">
                <a:effectLst/>
              </a:rPr>
              <a:t>USERS generally make orders on a weekly bases or monthly bases.</a:t>
            </a:r>
          </a:p>
          <a:p>
            <a:r>
              <a:rPr lang="en-US" dirty="0">
                <a:effectLst/>
              </a:rPr>
              <a:t>the chances of reordering are high</a:t>
            </a:r>
            <a:endParaRPr lang="en-US" dirty="0"/>
          </a:p>
        </p:txBody>
      </p:sp>
    </p:spTree>
    <p:extLst>
      <p:ext uri="{BB962C8B-B14F-4D97-AF65-F5344CB8AC3E}">
        <p14:creationId xmlns:p14="http://schemas.microsoft.com/office/powerpoint/2010/main" val="189434343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AEFF-7CA1-496C-838D-E89E37F5B019}"/>
              </a:ext>
            </a:extLst>
          </p:cNvPr>
          <p:cNvSpPr>
            <a:spLocks noGrp="1"/>
          </p:cNvSpPr>
          <p:nvPr>
            <p:ph type="title"/>
          </p:nvPr>
        </p:nvSpPr>
        <p:spPr/>
        <p:txBody>
          <a:bodyPr/>
          <a:lstStyle/>
          <a:p>
            <a:r>
              <a:rPr lang="en-US" dirty="0">
                <a:solidFill>
                  <a:srgbClr val="FFC000"/>
                </a:solidFill>
              </a:rPr>
              <a:t>Data Processing </a:t>
            </a:r>
          </a:p>
        </p:txBody>
      </p:sp>
      <p:sp>
        <p:nvSpPr>
          <p:cNvPr id="3" name="Content Placeholder 2">
            <a:extLst>
              <a:ext uri="{FF2B5EF4-FFF2-40B4-BE49-F238E27FC236}">
                <a16:creationId xmlns:a16="http://schemas.microsoft.com/office/drawing/2014/main" id="{A7E96919-41F2-43E6-9537-1B2A9E55A545}"/>
              </a:ext>
            </a:extLst>
          </p:cNvPr>
          <p:cNvSpPr>
            <a:spLocks noGrp="1"/>
          </p:cNvSpPr>
          <p:nvPr>
            <p:ph sz="quarter" idx="13"/>
          </p:nvPr>
        </p:nvSpPr>
        <p:spPr/>
        <p:txBody>
          <a:bodyPr/>
          <a:lstStyle/>
          <a:p>
            <a:r>
              <a:rPr lang="en-US" dirty="0"/>
              <a:t>Data processing is the most important step in data mining as each predictive model has different requirement in terms of data input</a:t>
            </a:r>
          </a:p>
          <a:p>
            <a:r>
              <a:rPr lang="en-US" dirty="0"/>
              <a:t>Our first goal is to find that product will be reordered or not for that we use classification rule.</a:t>
            </a:r>
          </a:p>
          <a:p>
            <a:r>
              <a:rPr lang="en-US" dirty="0"/>
              <a:t>Predictors for that classification rule has been calculated by applying domain knowledge</a:t>
            </a:r>
          </a:p>
        </p:txBody>
      </p:sp>
    </p:spTree>
    <p:extLst>
      <p:ext uri="{BB962C8B-B14F-4D97-AF65-F5344CB8AC3E}">
        <p14:creationId xmlns:p14="http://schemas.microsoft.com/office/powerpoint/2010/main" val="3028877531"/>
      </p:ext>
    </p:extLst>
  </p:cSld>
  <p:clrMapOvr>
    <a:masterClrMapping/>
  </p:clrMapOvr>
  <p:transition spd="slow">
    <p:wip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792</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Droplet</vt:lpstr>
      <vt:lpstr>Market basket analysis </vt:lpstr>
      <vt:lpstr>Contents</vt:lpstr>
      <vt:lpstr>Introduction</vt:lpstr>
      <vt:lpstr>Objective</vt:lpstr>
      <vt:lpstr>DATA DESCRIPTION</vt:lpstr>
      <vt:lpstr>Data Visualization</vt:lpstr>
      <vt:lpstr>PowerPoint Presentation</vt:lpstr>
      <vt:lpstr>Key insights form Various plots</vt:lpstr>
      <vt:lpstr>Data Processing </vt:lpstr>
      <vt:lpstr>List of Predictors and their formulas</vt:lpstr>
      <vt:lpstr>PowerPoint Presentation</vt:lpstr>
      <vt:lpstr>Model Creation </vt:lpstr>
      <vt:lpstr>Result from the Xgboost showing feature importance</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Vishesh Shah</dc:creator>
  <cp:lastModifiedBy>Rushiraj Savalia</cp:lastModifiedBy>
  <cp:revision>9</cp:revision>
  <dcterms:created xsi:type="dcterms:W3CDTF">2020-04-15T15:35:29Z</dcterms:created>
  <dcterms:modified xsi:type="dcterms:W3CDTF">2020-04-15T22:23:22Z</dcterms:modified>
</cp:coreProperties>
</file>