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eartDiseaseBook1_1733362691693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BC5E51-D97E-44B5-9A39-D8C9449728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Heart Disease 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7674D0-7857-4B3F-8456-26B91F9E57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12/5/2024 1:45:29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F68736A-C75C-40E0-BE8F-DC9AFD0AB4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568C13BF-82C7-48E6-9B12-F241E3CF52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E5ED9F08-1CA7-49A8-AF36-B6A149F940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2024-12-05T01:45:30Z</dcterms:created>
  <dcterms:modified xsi:type="dcterms:W3CDTF">2024-12-05T01:45:30Z</dcterms:modified>
</cp:coreProperties>
</file>