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rtDiseaseBook1_17333626916930/Story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E73475-D28E-4098-81FA-51FCD05959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Heart Disease 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C00028-774F-400B-A49A-1AA242A21DB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1:46:32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2" name="slide2">
            <a:extLst>
              <a:ext uri="{FF2B5EF4-FFF2-40B4-BE49-F238E27FC236}">
                <a16:creationId xmlns:a16="http://schemas.microsoft.com/office/drawing/2014/main" id="{CBD573E5-8545-4E0C-9FD5-4B9B95A00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3" name="slide3">
            <a:extLst>
              <a:ext uri="{FF2B5EF4-FFF2-40B4-BE49-F238E27FC236}">
                <a16:creationId xmlns:a16="http://schemas.microsoft.com/office/drawing/2014/main" id="{8FD52BB2-8DA1-4149-BD13-815847C7C8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2024-12-05T01:46:33Z</dcterms:created>
  <dcterms:modified xsi:type="dcterms:W3CDTF">2024-12-05T01:46:33Z</dcterms:modified>
</cp:coreProperties>
</file>