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rtDiseaseBook1_17333626916930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F18BC9-8FC4-430F-A3F5-96AECEA578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Heart Disease 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069793-9B18-4981-807A-3B84EC317F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1:47:50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2" name="slide2">
            <a:extLst>
              <a:ext uri="{FF2B5EF4-FFF2-40B4-BE49-F238E27FC236}">
                <a16:creationId xmlns:a16="http://schemas.microsoft.com/office/drawing/2014/main" id="{0A56B74B-99B5-4BCE-A3D7-4F9BA1513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2" id="3" name="slide3">
            <a:extLst>
              <a:ext uri="{FF2B5EF4-FFF2-40B4-BE49-F238E27FC236}">
                <a16:creationId xmlns:a16="http://schemas.microsoft.com/office/drawing/2014/main" id="{5747CE96-2D4B-454E-946F-AB0BFF6BCF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2024-12-05T01:47:51Z</dcterms:created>
  <dcterms:modified xsi:type="dcterms:W3CDTF">2024-12-05T01:47:51Z</dcterms:modified>
</cp:coreProperties>
</file>