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GTDBook2/attacktype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44FBEBD-5076-4005-9A39-5E80FB1A352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GTD 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F94697A-2FE9-44E7-9E93-8D2AE77E9AC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12/5/2024 3:25:40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tack type1" id="2" name="slide2">
            <a:extLst>
              <a:ext uri="{FF2B5EF4-FFF2-40B4-BE49-F238E27FC236}">
                <a16:creationId xmlns:a16="http://schemas.microsoft.com/office/drawing/2014/main" id="{6BDAA40B-5C09-487D-939B-CA76AECD09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1936"/>
            <a:ext cx="12192000" cy="473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tack type2" id="3" name="slide3">
            <a:extLst>
              <a:ext uri="{FF2B5EF4-FFF2-40B4-BE49-F238E27FC236}">
                <a16:creationId xmlns:a16="http://schemas.microsoft.com/office/drawing/2014/main" id="{F526648D-B532-43D0-8B9F-5132F47B5ED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1936"/>
            <a:ext cx="12192000" cy="473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tack type3" id="4" name="slide4">
            <a:extLst>
              <a:ext uri="{FF2B5EF4-FFF2-40B4-BE49-F238E27FC236}">
                <a16:creationId xmlns:a16="http://schemas.microsoft.com/office/drawing/2014/main" id="{933D612D-A698-4A9C-B630-862905CC44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1936"/>
            <a:ext cx="12192000" cy="473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2024-12-05T03:25:44Z</dcterms:created>
  <dcterms:modified xsi:type="dcterms:W3CDTF">2024-12-05T03:25:44Z</dcterms:modified>
</cp:coreProperties>
</file>