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TDBook2/regiontyp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C30B9A-CBE3-459B-A540-36941CD3B46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GTD 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D900F75-93B5-4D50-B413-12F5D5CA71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12/5/2024 3:27:01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type1" id="2" name="slide2">
            <a:extLst>
              <a:ext uri="{FF2B5EF4-FFF2-40B4-BE49-F238E27FC236}">
                <a16:creationId xmlns:a16="http://schemas.microsoft.com/office/drawing/2014/main" id="{C25BE132-922B-45A9-BD9E-F2F76A07D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 type2" id="3" name="slide3">
            <a:extLst>
              <a:ext uri="{FF2B5EF4-FFF2-40B4-BE49-F238E27FC236}">
                <a16:creationId xmlns:a16="http://schemas.microsoft.com/office/drawing/2014/main" id="{8829E5ED-C457-46D3-A461-623EAC173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2024-12-05T03:27:05Z</dcterms:created>
  <dcterms:modified xsi:type="dcterms:W3CDTF">2024-12-05T03:27:05Z</dcterms:modified>
</cp:coreProperties>
</file>