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TDBook2/targettyp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C65B82-5ACD-4BCA-AE0A-E10065A186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GTD 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32B128-2B9C-4C22-993A-638B248EC8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12/5/2024 3:29:15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 type1" id="2" name="slide2">
            <a:extLst>
              <a:ext uri="{FF2B5EF4-FFF2-40B4-BE49-F238E27FC236}">
                <a16:creationId xmlns:a16="http://schemas.microsoft.com/office/drawing/2014/main" id="{4BFFDE8B-3738-443E-BCFD-B2D7AEC554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 type3" id="3" name="slide3">
            <a:extLst>
              <a:ext uri="{FF2B5EF4-FFF2-40B4-BE49-F238E27FC236}">
                <a16:creationId xmlns:a16="http://schemas.microsoft.com/office/drawing/2014/main" id="{13063579-D7B3-42C7-910B-4D2FC28AEC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 type2" id="4" name="slide4">
            <a:extLst>
              <a:ext uri="{FF2B5EF4-FFF2-40B4-BE49-F238E27FC236}">
                <a16:creationId xmlns:a16="http://schemas.microsoft.com/office/drawing/2014/main" id="{56D427AE-43F5-4BF3-85ED-AA6399A8A3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2024-12-05T03:29:19Z</dcterms:created>
  <dcterms:modified xsi:type="dcterms:W3CDTF">2024-12-05T03:29:19Z</dcterms:modified>
</cp:coreProperties>
</file>