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2"/>
  </p:notesMasterIdLst>
  <p:sldIdLst>
    <p:sldId id="256" r:id="rId2"/>
    <p:sldId id="296" r:id="rId3"/>
    <p:sldId id="257" r:id="rId4"/>
    <p:sldId id="297" r:id="rId5"/>
    <p:sldId id="260"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275" r:id="rId21"/>
  </p:sldIdLst>
  <p:sldSz cx="9144000" cy="5143500" type="screen16x9"/>
  <p:notesSz cx="6858000" cy="9144000"/>
  <p:embeddedFontLs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B717C5-8880-4BE1-A07F-658355E8B595}">
  <a:tblStyle styleId="{80B717C5-8880-4BE1-A07F-658355E8B5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4E4E508-B338-4F55-B04A-5CEB35A3058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58"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6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93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8240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350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752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18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811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732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00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457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057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561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299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405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bit.ly/2TtBDfr"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s://bit.ly/3A1uf1Q" TargetMode="Externa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0" name="Google Shape;10;p2"/>
          <p:cNvGrpSpPr/>
          <p:nvPr/>
        </p:nvGrpSpPr>
        <p:grpSpPr>
          <a:xfrm>
            <a:off x="1558654" y="-918600"/>
            <a:ext cx="7242685" cy="7007775"/>
            <a:chOff x="1558654" y="-918600"/>
            <a:chExt cx="7242685" cy="7007775"/>
          </a:xfrm>
        </p:grpSpPr>
        <p:pic>
          <p:nvPicPr>
            <p:cNvPr id="11" name="Google Shape;11;p2"/>
            <p:cNvPicPr preferRelativeResize="0"/>
            <p:nvPr/>
          </p:nvPicPr>
          <p:blipFill>
            <a:blip r:embed="rId3">
              <a:alphaModFix/>
            </a:blip>
            <a:stretch>
              <a:fillRect/>
            </a:stretch>
          </p:blipFill>
          <p:spPr>
            <a:xfrm>
              <a:off x="1558654" y="-918600"/>
              <a:ext cx="1871216" cy="1864275"/>
            </a:xfrm>
            <a:prstGeom prst="rect">
              <a:avLst/>
            </a:prstGeom>
            <a:noFill/>
            <a:ln>
              <a:noFill/>
            </a:ln>
          </p:spPr>
        </p:pic>
        <p:pic>
          <p:nvPicPr>
            <p:cNvPr id="12" name="Google Shape;12;p2"/>
            <p:cNvPicPr preferRelativeResize="0"/>
            <p:nvPr/>
          </p:nvPicPr>
          <p:blipFill>
            <a:blip r:embed="rId3">
              <a:alphaModFix/>
            </a:blip>
            <a:stretch>
              <a:fillRect/>
            </a:stretch>
          </p:blipFill>
          <p:spPr>
            <a:xfrm>
              <a:off x="7651698" y="382975"/>
              <a:ext cx="1149641" cy="1145375"/>
            </a:xfrm>
            <a:prstGeom prst="rect">
              <a:avLst/>
            </a:prstGeom>
            <a:noFill/>
            <a:ln>
              <a:noFill/>
            </a:ln>
          </p:spPr>
        </p:pic>
        <p:pic>
          <p:nvPicPr>
            <p:cNvPr id="13" name="Google Shape;13;p2"/>
            <p:cNvPicPr preferRelativeResize="0"/>
            <p:nvPr/>
          </p:nvPicPr>
          <p:blipFill>
            <a:blip r:embed="rId3">
              <a:alphaModFix/>
            </a:blip>
            <a:stretch>
              <a:fillRect/>
            </a:stretch>
          </p:blipFill>
          <p:spPr>
            <a:xfrm>
              <a:off x="4172554" y="4224900"/>
              <a:ext cx="1871216" cy="1864275"/>
            </a:xfrm>
            <a:prstGeom prst="rect">
              <a:avLst/>
            </a:prstGeom>
            <a:noFill/>
            <a:ln>
              <a:noFill/>
            </a:ln>
          </p:spPr>
        </p:pic>
      </p:grpSp>
      <p:grpSp>
        <p:nvGrpSpPr>
          <p:cNvPr id="14" name="Google Shape;14;p2"/>
          <p:cNvGrpSpPr/>
          <p:nvPr/>
        </p:nvGrpSpPr>
        <p:grpSpPr>
          <a:xfrm>
            <a:off x="-835150" y="796776"/>
            <a:ext cx="11073024" cy="4573487"/>
            <a:chOff x="-835150" y="796776"/>
            <a:chExt cx="11073024" cy="4573487"/>
          </a:xfrm>
        </p:grpSpPr>
        <p:pic>
          <p:nvPicPr>
            <p:cNvPr id="15" name="Google Shape;15;p2"/>
            <p:cNvPicPr preferRelativeResize="0"/>
            <p:nvPr/>
          </p:nvPicPr>
          <p:blipFill>
            <a:blip r:embed="rId4">
              <a:alphaModFix/>
            </a:blip>
            <a:stretch>
              <a:fillRect/>
            </a:stretch>
          </p:blipFill>
          <p:spPr>
            <a:xfrm>
              <a:off x="-835150" y="796776"/>
              <a:ext cx="1910274" cy="1864276"/>
            </a:xfrm>
            <a:prstGeom prst="rect">
              <a:avLst/>
            </a:prstGeom>
            <a:noFill/>
            <a:ln>
              <a:noFill/>
            </a:ln>
          </p:spPr>
        </p:pic>
        <p:pic>
          <p:nvPicPr>
            <p:cNvPr id="16" name="Google Shape;16;p2"/>
            <p:cNvPicPr preferRelativeResize="0"/>
            <p:nvPr/>
          </p:nvPicPr>
          <p:blipFill>
            <a:blip r:embed="rId4">
              <a:alphaModFix/>
            </a:blip>
            <a:stretch>
              <a:fillRect/>
            </a:stretch>
          </p:blipFill>
          <p:spPr>
            <a:xfrm>
              <a:off x="715100" y="4224888"/>
              <a:ext cx="1173636" cy="1145374"/>
            </a:xfrm>
            <a:prstGeom prst="rect">
              <a:avLst/>
            </a:prstGeom>
            <a:noFill/>
            <a:ln>
              <a:noFill/>
            </a:ln>
          </p:spPr>
        </p:pic>
        <p:pic>
          <p:nvPicPr>
            <p:cNvPr id="17" name="Google Shape;17;p2"/>
            <p:cNvPicPr preferRelativeResize="0"/>
            <p:nvPr/>
          </p:nvPicPr>
          <p:blipFill>
            <a:blip r:embed="rId4">
              <a:alphaModFix/>
            </a:blip>
            <a:stretch>
              <a:fillRect/>
            </a:stretch>
          </p:blipFill>
          <p:spPr>
            <a:xfrm>
              <a:off x="8327600" y="2997401"/>
              <a:ext cx="1910274" cy="1864276"/>
            </a:xfrm>
            <a:prstGeom prst="rect">
              <a:avLst/>
            </a:prstGeom>
            <a:noFill/>
            <a:ln>
              <a:noFill/>
            </a:ln>
          </p:spPr>
        </p:pic>
      </p:grpSp>
      <p:sp>
        <p:nvSpPr>
          <p:cNvPr id="18" name="Google Shape;18;p2"/>
          <p:cNvSpPr txBox="1">
            <a:spLocks noGrp="1"/>
          </p:cNvSpPr>
          <p:nvPr>
            <p:ph type="ctrTitle"/>
          </p:nvPr>
        </p:nvSpPr>
        <p:spPr>
          <a:xfrm>
            <a:off x="1446450" y="1322886"/>
            <a:ext cx="6251100" cy="17958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5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1446450" y="3356994"/>
            <a:ext cx="62511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5"/>
        <p:cNvGrpSpPr/>
        <p:nvPr/>
      </p:nvGrpSpPr>
      <p:grpSpPr>
        <a:xfrm>
          <a:off x="0" y="0"/>
          <a:ext cx="0" cy="0"/>
          <a:chOff x="0" y="0"/>
          <a:chExt cx="0" cy="0"/>
        </a:xfrm>
      </p:grpSpPr>
      <p:pic>
        <p:nvPicPr>
          <p:cNvPr id="266" name="Google Shape;266;p2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67" name="Google Shape;267;p23"/>
          <p:cNvGrpSpPr/>
          <p:nvPr/>
        </p:nvGrpSpPr>
        <p:grpSpPr>
          <a:xfrm>
            <a:off x="1679516" y="-669938"/>
            <a:ext cx="7802291" cy="5527249"/>
            <a:chOff x="1679516" y="-669938"/>
            <a:chExt cx="7802291" cy="5527249"/>
          </a:xfrm>
        </p:grpSpPr>
        <p:pic>
          <p:nvPicPr>
            <p:cNvPr id="268" name="Google Shape;268;p23"/>
            <p:cNvPicPr preferRelativeResize="0"/>
            <p:nvPr/>
          </p:nvPicPr>
          <p:blipFill>
            <a:blip r:embed="rId3">
              <a:alphaModFix/>
            </a:blip>
            <a:stretch>
              <a:fillRect/>
            </a:stretch>
          </p:blipFill>
          <p:spPr>
            <a:xfrm>
              <a:off x="1987342" y="-669938"/>
              <a:ext cx="1119118" cy="1114965"/>
            </a:xfrm>
            <a:prstGeom prst="rect">
              <a:avLst/>
            </a:prstGeom>
            <a:noFill/>
            <a:ln>
              <a:noFill/>
            </a:ln>
          </p:spPr>
        </p:pic>
        <p:pic>
          <p:nvPicPr>
            <p:cNvPr id="269" name="Google Shape;269;p23"/>
            <p:cNvPicPr preferRelativeResize="0"/>
            <p:nvPr/>
          </p:nvPicPr>
          <p:blipFill>
            <a:blip r:embed="rId3">
              <a:alphaModFix/>
            </a:blip>
            <a:stretch>
              <a:fillRect/>
            </a:stretch>
          </p:blipFill>
          <p:spPr>
            <a:xfrm>
              <a:off x="1679516" y="4172298"/>
              <a:ext cx="687566" cy="685014"/>
            </a:xfrm>
            <a:prstGeom prst="rect">
              <a:avLst/>
            </a:prstGeom>
            <a:noFill/>
            <a:ln>
              <a:noFill/>
            </a:ln>
          </p:spPr>
        </p:pic>
        <p:pic>
          <p:nvPicPr>
            <p:cNvPr id="270" name="Google Shape;270;p23"/>
            <p:cNvPicPr preferRelativeResize="0"/>
            <p:nvPr/>
          </p:nvPicPr>
          <p:blipFill>
            <a:blip r:embed="rId3">
              <a:alphaModFix/>
            </a:blip>
            <a:stretch>
              <a:fillRect/>
            </a:stretch>
          </p:blipFill>
          <p:spPr>
            <a:xfrm>
              <a:off x="8794241" y="1296010"/>
              <a:ext cx="687566" cy="685014"/>
            </a:xfrm>
            <a:prstGeom prst="rect">
              <a:avLst/>
            </a:prstGeom>
            <a:noFill/>
            <a:ln>
              <a:noFill/>
            </a:ln>
          </p:spPr>
        </p:pic>
      </p:grpSp>
      <p:grpSp>
        <p:nvGrpSpPr>
          <p:cNvPr id="271" name="Google Shape;271;p23"/>
          <p:cNvGrpSpPr/>
          <p:nvPr/>
        </p:nvGrpSpPr>
        <p:grpSpPr>
          <a:xfrm>
            <a:off x="-467162" y="-782656"/>
            <a:ext cx="9522512" cy="6506113"/>
            <a:chOff x="-467162" y="-782656"/>
            <a:chExt cx="9522512" cy="6506113"/>
          </a:xfrm>
        </p:grpSpPr>
        <p:pic>
          <p:nvPicPr>
            <p:cNvPr id="272" name="Google Shape;272;p23"/>
            <p:cNvPicPr preferRelativeResize="0"/>
            <p:nvPr/>
          </p:nvPicPr>
          <p:blipFill>
            <a:blip r:embed="rId4">
              <a:alphaModFix/>
            </a:blip>
            <a:stretch>
              <a:fillRect/>
            </a:stretch>
          </p:blipFill>
          <p:spPr>
            <a:xfrm>
              <a:off x="5783825" y="4608494"/>
              <a:ext cx="1142475" cy="1114963"/>
            </a:xfrm>
            <a:prstGeom prst="rect">
              <a:avLst/>
            </a:prstGeom>
            <a:noFill/>
            <a:ln>
              <a:noFill/>
            </a:ln>
          </p:spPr>
        </p:pic>
        <p:pic>
          <p:nvPicPr>
            <p:cNvPr id="273" name="Google Shape;273;p23"/>
            <p:cNvPicPr preferRelativeResize="0"/>
            <p:nvPr/>
          </p:nvPicPr>
          <p:blipFill>
            <a:blip r:embed="rId4">
              <a:alphaModFix/>
            </a:blip>
            <a:stretch>
              <a:fillRect/>
            </a:stretch>
          </p:blipFill>
          <p:spPr>
            <a:xfrm>
              <a:off x="8367800" y="3610947"/>
              <a:ext cx="687550" cy="670984"/>
            </a:xfrm>
            <a:prstGeom prst="rect">
              <a:avLst/>
            </a:prstGeom>
            <a:noFill/>
            <a:ln>
              <a:noFill/>
            </a:ln>
          </p:spPr>
        </p:pic>
        <p:pic>
          <p:nvPicPr>
            <p:cNvPr id="274" name="Google Shape;274;p23"/>
            <p:cNvPicPr preferRelativeResize="0"/>
            <p:nvPr/>
          </p:nvPicPr>
          <p:blipFill>
            <a:blip r:embed="rId4">
              <a:alphaModFix/>
            </a:blip>
            <a:stretch>
              <a:fillRect/>
            </a:stretch>
          </p:blipFill>
          <p:spPr>
            <a:xfrm>
              <a:off x="-467162" y="2389694"/>
              <a:ext cx="1142475" cy="1114963"/>
            </a:xfrm>
            <a:prstGeom prst="rect">
              <a:avLst/>
            </a:prstGeom>
            <a:noFill/>
            <a:ln>
              <a:noFill/>
            </a:ln>
          </p:spPr>
        </p:pic>
        <p:pic>
          <p:nvPicPr>
            <p:cNvPr id="275" name="Google Shape;275;p23"/>
            <p:cNvPicPr preferRelativeResize="0"/>
            <p:nvPr/>
          </p:nvPicPr>
          <p:blipFill>
            <a:blip r:embed="rId4">
              <a:alphaModFix/>
            </a:blip>
            <a:stretch>
              <a:fillRect/>
            </a:stretch>
          </p:blipFill>
          <p:spPr>
            <a:xfrm>
              <a:off x="6450575" y="-782656"/>
              <a:ext cx="1142475" cy="1114963"/>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76"/>
        <p:cNvGrpSpPr/>
        <p:nvPr/>
      </p:nvGrpSpPr>
      <p:grpSpPr>
        <a:xfrm>
          <a:off x="0" y="0"/>
          <a:ext cx="0" cy="0"/>
          <a:chOff x="0" y="0"/>
          <a:chExt cx="0" cy="0"/>
        </a:xfrm>
      </p:grpSpPr>
      <p:pic>
        <p:nvPicPr>
          <p:cNvPr id="277" name="Google Shape;277;p2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78" name="Google Shape;278;p24"/>
          <p:cNvGrpSpPr/>
          <p:nvPr/>
        </p:nvGrpSpPr>
        <p:grpSpPr>
          <a:xfrm>
            <a:off x="198000" y="-918974"/>
            <a:ext cx="7643174" cy="6573749"/>
            <a:chOff x="198000" y="-918974"/>
            <a:chExt cx="7643174" cy="6573749"/>
          </a:xfrm>
        </p:grpSpPr>
        <p:pic>
          <p:nvPicPr>
            <p:cNvPr id="279" name="Google Shape;279;p24"/>
            <p:cNvPicPr preferRelativeResize="0"/>
            <p:nvPr/>
          </p:nvPicPr>
          <p:blipFill>
            <a:blip r:embed="rId3">
              <a:alphaModFix/>
            </a:blip>
            <a:stretch>
              <a:fillRect/>
            </a:stretch>
          </p:blipFill>
          <p:spPr>
            <a:xfrm>
              <a:off x="198000" y="-918974"/>
              <a:ext cx="1910274" cy="1864276"/>
            </a:xfrm>
            <a:prstGeom prst="rect">
              <a:avLst/>
            </a:prstGeom>
            <a:noFill/>
            <a:ln>
              <a:noFill/>
            </a:ln>
          </p:spPr>
        </p:pic>
        <p:pic>
          <p:nvPicPr>
            <p:cNvPr id="280" name="Google Shape;280;p24"/>
            <p:cNvPicPr preferRelativeResize="0"/>
            <p:nvPr/>
          </p:nvPicPr>
          <p:blipFill>
            <a:blip r:embed="rId3">
              <a:alphaModFix/>
            </a:blip>
            <a:stretch>
              <a:fillRect/>
            </a:stretch>
          </p:blipFill>
          <p:spPr>
            <a:xfrm>
              <a:off x="6175938" y="4509401"/>
              <a:ext cx="1173636" cy="1145374"/>
            </a:xfrm>
            <a:prstGeom prst="rect">
              <a:avLst/>
            </a:prstGeom>
            <a:noFill/>
            <a:ln>
              <a:noFill/>
            </a:ln>
          </p:spPr>
        </p:pic>
        <p:pic>
          <p:nvPicPr>
            <p:cNvPr id="281" name="Google Shape;281;p24"/>
            <p:cNvPicPr preferRelativeResize="0"/>
            <p:nvPr/>
          </p:nvPicPr>
          <p:blipFill>
            <a:blip r:embed="rId3">
              <a:alphaModFix/>
            </a:blip>
            <a:stretch>
              <a:fillRect/>
            </a:stretch>
          </p:blipFill>
          <p:spPr>
            <a:xfrm>
              <a:off x="5930900" y="-918974"/>
              <a:ext cx="1910274" cy="1864276"/>
            </a:xfrm>
            <a:prstGeom prst="rect">
              <a:avLst/>
            </a:prstGeom>
            <a:noFill/>
            <a:ln>
              <a:noFill/>
            </a:ln>
          </p:spPr>
        </p:pic>
      </p:grpSp>
      <p:grpSp>
        <p:nvGrpSpPr>
          <p:cNvPr id="282" name="Google Shape;282;p24"/>
          <p:cNvGrpSpPr/>
          <p:nvPr/>
        </p:nvGrpSpPr>
        <p:grpSpPr>
          <a:xfrm>
            <a:off x="-711502" y="1639613"/>
            <a:ext cx="10512197" cy="4527012"/>
            <a:chOff x="-711502" y="1639613"/>
            <a:chExt cx="10512197" cy="4527012"/>
          </a:xfrm>
        </p:grpSpPr>
        <p:pic>
          <p:nvPicPr>
            <p:cNvPr id="283" name="Google Shape;283;p24"/>
            <p:cNvPicPr preferRelativeResize="0"/>
            <p:nvPr/>
          </p:nvPicPr>
          <p:blipFill>
            <a:blip r:embed="rId4">
              <a:alphaModFix/>
            </a:blip>
            <a:stretch>
              <a:fillRect/>
            </a:stretch>
          </p:blipFill>
          <p:spPr>
            <a:xfrm>
              <a:off x="7929479" y="1639613"/>
              <a:ext cx="1871216" cy="1864275"/>
            </a:xfrm>
            <a:prstGeom prst="rect">
              <a:avLst/>
            </a:prstGeom>
            <a:noFill/>
            <a:ln>
              <a:noFill/>
            </a:ln>
          </p:spPr>
        </p:pic>
        <p:pic>
          <p:nvPicPr>
            <p:cNvPr id="284" name="Google Shape;284;p24"/>
            <p:cNvPicPr preferRelativeResize="0"/>
            <p:nvPr/>
          </p:nvPicPr>
          <p:blipFill>
            <a:blip r:embed="rId4">
              <a:alphaModFix/>
            </a:blip>
            <a:stretch>
              <a:fillRect/>
            </a:stretch>
          </p:blipFill>
          <p:spPr>
            <a:xfrm>
              <a:off x="-711502" y="3061125"/>
              <a:ext cx="1149641" cy="1145375"/>
            </a:xfrm>
            <a:prstGeom prst="rect">
              <a:avLst/>
            </a:prstGeom>
            <a:noFill/>
            <a:ln>
              <a:noFill/>
            </a:ln>
          </p:spPr>
        </p:pic>
        <p:pic>
          <p:nvPicPr>
            <p:cNvPr id="285" name="Google Shape;285;p24"/>
            <p:cNvPicPr preferRelativeResize="0"/>
            <p:nvPr/>
          </p:nvPicPr>
          <p:blipFill>
            <a:blip r:embed="rId4">
              <a:alphaModFix/>
            </a:blip>
            <a:stretch>
              <a:fillRect/>
            </a:stretch>
          </p:blipFill>
          <p:spPr>
            <a:xfrm>
              <a:off x="2486454" y="4302350"/>
              <a:ext cx="1871216" cy="18642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pic>
        <p:nvPicPr>
          <p:cNvPr id="21" name="Google Shape;21;p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2" name="Google Shape;22;p3"/>
          <p:cNvGrpSpPr/>
          <p:nvPr/>
        </p:nvGrpSpPr>
        <p:grpSpPr>
          <a:xfrm>
            <a:off x="1321950" y="-1147574"/>
            <a:ext cx="7822049" cy="6802349"/>
            <a:chOff x="1321950" y="-1147574"/>
            <a:chExt cx="7822049" cy="6802349"/>
          </a:xfrm>
        </p:grpSpPr>
        <p:pic>
          <p:nvPicPr>
            <p:cNvPr id="23" name="Google Shape;23;p3"/>
            <p:cNvPicPr preferRelativeResize="0"/>
            <p:nvPr/>
          </p:nvPicPr>
          <p:blipFill>
            <a:blip r:embed="rId3">
              <a:alphaModFix/>
            </a:blip>
            <a:stretch>
              <a:fillRect/>
            </a:stretch>
          </p:blipFill>
          <p:spPr>
            <a:xfrm>
              <a:off x="1321950" y="-1147574"/>
              <a:ext cx="1910274" cy="1864276"/>
            </a:xfrm>
            <a:prstGeom prst="rect">
              <a:avLst/>
            </a:prstGeom>
            <a:noFill/>
            <a:ln>
              <a:noFill/>
            </a:ln>
          </p:spPr>
        </p:pic>
        <p:pic>
          <p:nvPicPr>
            <p:cNvPr id="24" name="Google Shape;24;p3"/>
            <p:cNvPicPr preferRelativeResize="0"/>
            <p:nvPr/>
          </p:nvPicPr>
          <p:blipFill>
            <a:blip r:embed="rId3">
              <a:alphaModFix/>
            </a:blip>
            <a:stretch>
              <a:fillRect/>
            </a:stretch>
          </p:blipFill>
          <p:spPr>
            <a:xfrm>
              <a:off x="3985188" y="4509401"/>
              <a:ext cx="1173636" cy="1145374"/>
            </a:xfrm>
            <a:prstGeom prst="rect">
              <a:avLst/>
            </a:prstGeom>
            <a:noFill/>
            <a:ln>
              <a:noFill/>
            </a:ln>
          </p:spPr>
        </p:pic>
        <p:pic>
          <p:nvPicPr>
            <p:cNvPr id="25" name="Google Shape;25;p3"/>
            <p:cNvPicPr preferRelativeResize="0"/>
            <p:nvPr/>
          </p:nvPicPr>
          <p:blipFill>
            <a:blip r:embed="rId3">
              <a:alphaModFix/>
            </a:blip>
            <a:stretch>
              <a:fillRect/>
            </a:stretch>
          </p:blipFill>
          <p:spPr>
            <a:xfrm>
              <a:off x="7233725" y="-559499"/>
              <a:ext cx="1910274" cy="1864276"/>
            </a:xfrm>
            <a:prstGeom prst="rect">
              <a:avLst/>
            </a:prstGeom>
            <a:noFill/>
            <a:ln>
              <a:noFill/>
            </a:ln>
          </p:spPr>
        </p:pic>
      </p:grpSp>
      <p:grpSp>
        <p:nvGrpSpPr>
          <p:cNvPr id="26" name="Google Shape;26;p3"/>
          <p:cNvGrpSpPr/>
          <p:nvPr/>
        </p:nvGrpSpPr>
        <p:grpSpPr>
          <a:xfrm>
            <a:off x="-483552" y="1624525"/>
            <a:ext cx="10284247" cy="4389700"/>
            <a:chOff x="-483552" y="1624525"/>
            <a:chExt cx="10284247" cy="4389700"/>
          </a:xfrm>
        </p:grpSpPr>
        <p:pic>
          <p:nvPicPr>
            <p:cNvPr id="27" name="Google Shape;27;p3"/>
            <p:cNvPicPr preferRelativeResize="0"/>
            <p:nvPr/>
          </p:nvPicPr>
          <p:blipFill>
            <a:blip r:embed="rId4">
              <a:alphaModFix/>
            </a:blip>
            <a:stretch>
              <a:fillRect/>
            </a:stretch>
          </p:blipFill>
          <p:spPr>
            <a:xfrm>
              <a:off x="7929479" y="2701675"/>
              <a:ext cx="1871216" cy="1864275"/>
            </a:xfrm>
            <a:prstGeom prst="rect">
              <a:avLst/>
            </a:prstGeom>
            <a:noFill/>
            <a:ln>
              <a:noFill/>
            </a:ln>
          </p:spPr>
        </p:pic>
        <p:pic>
          <p:nvPicPr>
            <p:cNvPr id="28" name="Google Shape;28;p3"/>
            <p:cNvPicPr preferRelativeResize="0"/>
            <p:nvPr/>
          </p:nvPicPr>
          <p:blipFill>
            <a:blip r:embed="rId4">
              <a:alphaModFix/>
            </a:blip>
            <a:stretch>
              <a:fillRect/>
            </a:stretch>
          </p:blipFill>
          <p:spPr>
            <a:xfrm>
              <a:off x="-483552" y="1624525"/>
              <a:ext cx="1149641" cy="1145375"/>
            </a:xfrm>
            <a:prstGeom prst="rect">
              <a:avLst/>
            </a:prstGeom>
            <a:noFill/>
            <a:ln>
              <a:noFill/>
            </a:ln>
          </p:spPr>
        </p:pic>
        <p:pic>
          <p:nvPicPr>
            <p:cNvPr id="29" name="Google Shape;29;p3"/>
            <p:cNvPicPr preferRelativeResize="0"/>
            <p:nvPr/>
          </p:nvPicPr>
          <p:blipFill>
            <a:blip r:embed="rId4">
              <a:alphaModFix/>
            </a:blip>
            <a:stretch>
              <a:fillRect/>
            </a:stretch>
          </p:blipFill>
          <p:spPr>
            <a:xfrm>
              <a:off x="467154" y="4149950"/>
              <a:ext cx="1871216" cy="1864275"/>
            </a:xfrm>
            <a:prstGeom prst="rect">
              <a:avLst/>
            </a:prstGeom>
            <a:noFill/>
            <a:ln>
              <a:noFill/>
            </a:ln>
          </p:spPr>
        </p:pic>
      </p:grpSp>
      <p:sp>
        <p:nvSpPr>
          <p:cNvPr id="30" name="Google Shape;30;p3"/>
          <p:cNvSpPr txBox="1">
            <a:spLocks noGrp="1"/>
          </p:cNvSpPr>
          <p:nvPr>
            <p:ph type="title"/>
          </p:nvPr>
        </p:nvSpPr>
        <p:spPr>
          <a:xfrm>
            <a:off x="1717350" y="2686050"/>
            <a:ext cx="57093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4013250" y="1768050"/>
            <a:ext cx="11175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pic>
        <p:nvPicPr>
          <p:cNvPr id="58" name="Google Shape;5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59" name="Google Shape;5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60" name="Google Shape;60;p6"/>
          <p:cNvPicPr preferRelativeResize="0"/>
          <p:nvPr/>
        </p:nvPicPr>
        <p:blipFill>
          <a:blip r:embed="rId3">
            <a:alphaModFix/>
          </a:blip>
          <a:stretch>
            <a:fillRect/>
          </a:stretch>
        </p:blipFill>
        <p:spPr>
          <a:xfrm>
            <a:off x="7112875" y="4640269"/>
            <a:ext cx="1142475" cy="1114963"/>
          </a:xfrm>
          <a:prstGeom prst="rect">
            <a:avLst/>
          </a:prstGeom>
          <a:noFill/>
          <a:ln>
            <a:noFill/>
          </a:ln>
        </p:spPr>
      </p:pic>
      <p:grpSp>
        <p:nvGrpSpPr>
          <p:cNvPr id="61" name="Google Shape;61;p6"/>
          <p:cNvGrpSpPr/>
          <p:nvPr/>
        </p:nvGrpSpPr>
        <p:grpSpPr>
          <a:xfrm>
            <a:off x="-661608" y="621610"/>
            <a:ext cx="9669815" cy="2507617"/>
            <a:chOff x="-661608" y="621610"/>
            <a:chExt cx="9669815" cy="2507617"/>
          </a:xfrm>
        </p:grpSpPr>
        <p:pic>
          <p:nvPicPr>
            <p:cNvPr id="62" name="Google Shape;62;p6"/>
            <p:cNvPicPr preferRelativeResize="0"/>
            <p:nvPr/>
          </p:nvPicPr>
          <p:blipFill>
            <a:blip r:embed="rId4">
              <a:alphaModFix/>
            </a:blip>
            <a:stretch>
              <a:fillRect/>
            </a:stretch>
          </p:blipFill>
          <p:spPr>
            <a:xfrm>
              <a:off x="-661608" y="2014262"/>
              <a:ext cx="1119118" cy="1114965"/>
            </a:xfrm>
            <a:prstGeom prst="rect">
              <a:avLst/>
            </a:prstGeom>
            <a:noFill/>
            <a:ln>
              <a:noFill/>
            </a:ln>
          </p:spPr>
        </p:pic>
        <p:pic>
          <p:nvPicPr>
            <p:cNvPr id="63" name="Google Shape;63;p6"/>
            <p:cNvPicPr preferRelativeResize="0"/>
            <p:nvPr/>
          </p:nvPicPr>
          <p:blipFill>
            <a:blip r:embed="rId4">
              <a:alphaModFix/>
            </a:blip>
            <a:stretch>
              <a:fillRect/>
            </a:stretch>
          </p:blipFill>
          <p:spPr>
            <a:xfrm>
              <a:off x="8320641" y="621610"/>
              <a:ext cx="687566" cy="685014"/>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pic>
        <p:nvPicPr>
          <p:cNvPr id="65" name="Google Shape;65;p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66" name="Google Shape;66;p7"/>
          <p:cNvGrpSpPr/>
          <p:nvPr/>
        </p:nvGrpSpPr>
        <p:grpSpPr>
          <a:xfrm>
            <a:off x="867841" y="257562"/>
            <a:ext cx="8499518" cy="5031449"/>
            <a:chOff x="867841" y="257562"/>
            <a:chExt cx="8499518" cy="5031449"/>
          </a:xfrm>
        </p:grpSpPr>
        <p:pic>
          <p:nvPicPr>
            <p:cNvPr id="67" name="Google Shape;67;p7"/>
            <p:cNvPicPr preferRelativeResize="0"/>
            <p:nvPr/>
          </p:nvPicPr>
          <p:blipFill>
            <a:blip r:embed="rId3">
              <a:alphaModFix/>
            </a:blip>
            <a:stretch>
              <a:fillRect/>
            </a:stretch>
          </p:blipFill>
          <p:spPr>
            <a:xfrm>
              <a:off x="8248242" y="257562"/>
              <a:ext cx="1119118" cy="1114965"/>
            </a:xfrm>
            <a:prstGeom prst="rect">
              <a:avLst/>
            </a:prstGeom>
            <a:noFill/>
            <a:ln>
              <a:noFill/>
            </a:ln>
          </p:spPr>
        </p:pic>
        <p:pic>
          <p:nvPicPr>
            <p:cNvPr id="68" name="Google Shape;68;p7"/>
            <p:cNvPicPr preferRelativeResize="0"/>
            <p:nvPr/>
          </p:nvPicPr>
          <p:blipFill>
            <a:blip r:embed="rId3">
              <a:alphaModFix/>
            </a:blip>
            <a:stretch>
              <a:fillRect/>
            </a:stretch>
          </p:blipFill>
          <p:spPr>
            <a:xfrm>
              <a:off x="867841" y="4603998"/>
              <a:ext cx="687566" cy="685014"/>
            </a:xfrm>
            <a:prstGeom prst="rect">
              <a:avLst/>
            </a:prstGeom>
            <a:noFill/>
            <a:ln>
              <a:noFill/>
            </a:ln>
          </p:spPr>
        </p:pic>
      </p:grpSp>
      <p:pic>
        <p:nvPicPr>
          <p:cNvPr id="69" name="Google Shape;69;p7"/>
          <p:cNvPicPr preferRelativeResize="0"/>
          <p:nvPr/>
        </p:nvPicPr>
        <p:blipFill>
          <a:blip r:embed="rId4">
            <a:alphaModFix/>
          </a:blip>
          <a:stretch>
            <a:fillRect/>
          </a:stretch>
        </p:blipFill>
        <p:spPr>
          <a:xfrm>
            <a:off x="-649125" y="2014269"/>
            <a:ext cx="1142475" cy="1114963"/>
          </a:xfrm>
          <a:prstGeom prst="rect">
            <a:avLst/>
          </a:prstGeom>
          <a:noFill/>
          <a:ln>
            <a:noFill/>
          </a:ln>
        </p:spPr>
      </p:pic>
      <p:sp>
        <p:nvSpPr>
          <p:cNvPr id="70" name="Google Shape;70;p7"/>
          <p:cNvSpPr txBox="1">
            <a:spLocks noGrp="1"/>
          </p:cNvSpPr>
          <p:nvPr>
            <p:ph type="title"/>
          </p:nvPr>
        </p:nvSpPr>
        <p:spPr>
          <a:xfrm>
            <a:off x="720000" y="445025"/>
            <a:ext cx="4009200" cy="108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7"/>
          <p:cNvSpPr txBox="1">
            <a:spLocks noGrp="1"/>
          </p:cNvSpPr>
          <p:nvPr>
            <p:ph type="body" idx="1"/>
          </p:nvPr>
        </p:nvSpPr>
        <p:spPr>
          <a:xfrm>
            <a:off x="720000" y="1940100"/>
            <a:ext cx="4009200" cy="21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72" name="Google Shape;72;p7"/>
          <p:cNvSpPr>
            <a:spLocks noGrp="1"/>
          </p:cNvSpPr>
          <p:nvPr>
            <p:ph type="pic" idx="2"/>
          </p:nvPr>
        </p:nvSpPr>
        <p:spPr>
          <a:xfrm>
            <a:off x="5040450" y="535000"/>
            <a:ext cx="3388500" cy="4068900"/>
          </a:xfrm>
          <a:prstGeom prst="roundRect">
            <a:avLst>
              <a:gd name="adj"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pic>
        <p:nvPicPr>
          <p:cNvPr id="74" name="Google Shape;74;p8"/>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75" name="Google Shape;75;p8"/>
          <p:cNvGrpSpPr/>
          <p:nvPr/>
        </p:nvGrpSpPr>
        <p:grpSpPr>
          <a:xfrm>
            <a:off x="-643375" y="-1067499"/>
            <a:ext cx="9232349" cy="7212726"/>
            <a:chOff x="-643375" y="-1067499"/>
            <a:chExt cx="9232349" cy="7212726"/>
          </a:xfrm>
        </p:grpSpPr>
        <p:pic>
          <p:nvPicPr>
            <p:cNvPr id="76" name="Google Shape;76;p8"/>
            <p:cNvPicPr preferRelativeResize="0"/>
            <p:nvPr/>
          </p:nvPicPr>
          <p:blipFill>
            <a:blip r:embed="rId3">
              <a:alphaModFix/>
            </a:blip>
            <a:stretch>
              <a:fillRect/>
            </a:stretch>
          </p:blipFill>
          <p:spPr>
            <a:xfrm>
              <a:off x="167325" y="-1067499"/>
              <a:ext cx="1910274" cy="1864276"/>
            </a:xfrm>
            <a:prstGeom prst="rect">
              <a:avLst/>
            </a:prstGeom>
            <a:noFill/>
            <a:ln>
              <a:noFill/>
            </a:ln>
          </p:spPr>
        </p:pic>
        <p:pic>
          <p:nvPicPr>
            <p:cNvPr id="77" name="Google Shape;77;p8"/>
            <p:cNvPicPr preferRelativeResize="0"/>
            <p:nvPr/>
          </p:nvPicPr>
          <p:blipFill>
            <a:blip r:embed="rId3">
              <a:alphaModFix/>
            </a:blip>
            <a:stretch>
              <a:fillRect/>
            </a:stretch>
          </p:blipFill>
          <p:spPr>
            <a:xfrm>
              <a:off x="-643375" y="2997388"/>
              <a:ext cx="1173636" cy="1145374"/>
            </a:xfrm>
            <a:prstGeom prst="rect">
              <a:avLst/>
            </a:prstGeom>
            <a:noFill/>
            <a:ln>
              <a:noFill/>
            </a:ln>
          </p:spPr>
        </p:pic>
        <p:pic>
          <p:nvPicPr>
            <p:cNvPr id="78" name="Google Shape;78;p8"/>
            <p:cNvPicPr preferRelativeResize="0"/>
            <p:nvPr/>
          </p:nvPicPr>
          <p:blipFill>
            <a:blip r:embed="rId3">
              <a:alphaModFix/>
            </a:blip>
            <a:stretch>
              <a:fillRect/>
            </a:stretch>
          </p:blipFill>
          <p:spPr>
            <a:xfrm>
              <a:off x="6678700" y="4280951"/>
              <a:ext cx="1910274" cy="1864276"/>
            </a:xfrm>
            <a:prstGeom prst="rect">
              <a:avLst/>
            </a:prstGeom>
            <a:noFill/>
            <a:ln>
              <a:noFill/>
            </a:ln>
          </p:spPr>
        </p:pic>
      </p:grpSp>
      <p:grpSp>
        <p:nvGrpSpPr>
          <p:cNvPr id="79" name="Google Shape;79;p8"/>
          <p:cNvGrpSpPr/>
          <p:nvPr/>
        </p:nvGrpSpPr>
        <p:grpSpPr>
          <a:xfrm>
            <a:off x="1221354" y="-1067500"/>
            <a:ext cx="8357185" cy="7156675"/>
            <a:chOff x="1221354" y="-1067500"/>
            <a:chExt cx="8357185" cy="7156675"/>
          </a:xfrm>
        </p:grpSpPr>
        <p:pic>
          <p:nvPicPr>
            <p:cNvPr id="80" name="Google Shape;80;p8"/>
            <p:cNvPicPr preferRelativeResize="0"/>
            <p:nvPr/>
          </p:nvPicPr>
          <p:blipFill>
            <a:blip r:embed="rId4">
              <a:alphaModFix/>
            </a:blip>
            <a:stretch>
              <a:fillRect/>
            </a:stretch>
          </p:blipFill>
          <p:spPr>
            <a:xfrm>
              <a:off x="4631629" y="-1067500"/>
              <a:ext cx="1871216" cy="1864275"/>
            </a:xfrm>
            <a:prstGeom prst="rect">
              <a:avLst/>
            </a:prstGeom>
            <a:noFill/>
            <a:ln>
              <a:noFill/>
            </a:ln>
          </p:spPr>
        </p:pic>
        <p:pic>
          <p:nvPicPr>
            <p:cNvPr id="81" name="Google Shape;81;p8"/>
            <p:cNvPicPr preferRelativeResize="0"/>
            <p:nvPr/>
          </p:nvPicPr>
          <p:blipFill>
            <a:blip r:embed="rId4">
              <a:alphaModFix/>
            </a:blip>
            <a:stretch>
              <a:fillRect/>
            </a:stretch>
          </p:blipFill>
          <p:spPr>
            <a:xfrm>
              <a:off x="8428898" y="1048175"/>
              <a:ext cx="1149641" cy="1145375"/>
            </a:xfrm>
            <a:prstGeom prst="rect">
              <a:avLst/>
            </a:prstGeom>
            <a:noFill/>
            <a:ln>
              <a:noFill/>
            </a:ln>
          </p:spPr>
        </p:pic>
        <p:pic>
          <p:nvPicPr>
            <p:cNvPr id="82" name="Google Shape;82;p8"/>
            <p:cNvPicPr preferRelativeResize="0"/>
            <p:nvPr/>
          </p:nvPicPr>
          <p:blipFill>
            <a:blip r:embed="rId4">
              <a:alphaModFix/>
            </a:blip>
            <a:stretch>
              <a:fillRect/>
            </a:stretch>
          </p:blipFill>
          <p:spPr>
            <a:xfrm>
              <a:off x="1221354" y="4224900"/>
              <a:ext cx="1871216" cy="1864275"/>
            </a:xfrm>
            <a:prstGeom prst="rect">
              <a:avLst/>
            </a:prstGeom>
            <a:noFill/>
            <a:ln>
              <a:noFill/>
            </a:ln>
          </p:spPr>
        </p:pic>
      </p:grpSp>
      <p:sp>
        <p:nvSpPr>
          <p:cNvPr id="83" name="Google Shape;83;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pic>
        <p:nvPicPr>
          <p:cNvPr id="85" name="Google Shape;8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86" name="Google Shape;86;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88" name="Google Shape;88;p9"/>
          <p:cNvGrpSpPr/>
          <p:nvPr/>
        </p:nvGrpSpPr>
        <p:grpSpPr>
          <a:xfrm>
            <a:off x="459625" y="-1283099"/>
            <a:ext cx="8054374" cy="6185687"/>
            <a:chOff x="459625" y="-1283099"/>
            <a:chExt cx="8054374" cy="6185687"/>
          </a:xfrm>
        </p:grpSpPr>
        <p:pic>
          <p:nvPicPr>
            <p:cNvPr id="89" name="Google Shape;89;p9"/>
            <p:cNvPicPr preferRelativeResize="0"/>
            <p:nvPr/>
          </p:nvPicPr>
          <p:blipFill>
            <a:blip r:embed="rId3">
              <a:alphaModFix/>
            </a:blip>
            <a:stretch>
              <a:fillRect/>
            </a:stretch>
          </p:blipFill>
          <p:spPr>
            <a:xfrm>
              <a:off x="6603725" y="-1283099"/>
              <a:ext cx="1910274" cy="1864276"/>
            </a:xfrm>
            <a:prstGeom prst="rect">
              <a:avLst/>
            </a:prstGeom>
            <a:noFill/>
            <a:ln>
              <a:noFill/>
            </a:ln>
          </p:spPr>
        </p:pic>
        <p:pic>
          <p:nvPicPr>
            <p:cNvPr id="90" name="Google Shape;90;p9"/>
            <p:cNvPicPr preferRelativeResize="0"/>
            <p:nvPr/>
          </p:nvPicPr>
          <p:blipFill>
            <a:blip r:embed="rId3">
              <a:alphaModFix/>
            </a:blip>
            <a:stretch>
              <a:fillRect/>
            </a:stretch>
          </p:blipFill>
          <p:spPr>
            <a:xfrm>
              <a:off x="459625" y="3757213"/>
              <a:ext cx="1173636" cy="1145374"/>
            </a:xfrm>
            <a:prstGeom prst="rect">
              <a:avLst/>
            </a:prstGeom>
            <a:noFill/>
            <a:ln>
              <a:noFill/>
            </a:ln>
          </p:spPr>
        </p:pic>
      </p:grpSp>
      <p:grpSp>
        <p:nvGrpSpPr>
          <p:cNvPr id="91" name="Google Shape;91;p9"/>
          <p:cNvGrpSpPr/>
          <p:nvPr/>
        </p:nvGrpSpPr>
        <p:grpSpPr>
          <a:xfrm>
            <a:off x="-434552" y="343613"/>
            <a:ext cx="10013091" cy="5764312"/>
            <a:chOff x="-434552" y="343613"/>
            <a:chExt cx="10013091" cy="5764312"/>
          </a:xfrm>
        </p:grpSpPr>
        <p:pic>
          <p:nvPicPr>
            <p:cNvPr id="92" name="Google Shape;92;p9"/>
            <p:cNvPicPr preferRelativeResize="0"/>
            <p:nvPr/>
          </p:nvPicPr>
          <p:blipFill>
            <a:blip r:embed="rId4">
              <a:alphaModFix/>
            </a:blip>
            <a:stretch>
              <a:fillRect/>
            </a:stretch>
          </p:blipFill>
          <p:spPr>
            <a:xfrm>
              <a:off x="-434552" y="343613"/>
              <a:ext cx="1149641" cy="1145375"/>
            </a:xfrm>
            <a:prstGeom prst="rect">
              <a:avLst/>
            </a:prstGeom>
            <a:noFill/>
            <a:ln>
              <a:noFill/>
            </a:ln>
          </p:spPr>
        </p:pic>
        <p:pic>
          <p:nvPicPr>
            <p:cNvPr id="93" name="Google Shape;93;p9"/>
            <p:cNvPicPr preferRelativeResize="0"/>
            <p:nvPr/>
          </p:nvPicPr>
          <p:blipFill>
            <a:blip r:embed="rId4">
              <a:alphaModFix/>
            </a:blip>
            <a:stretch>
              <a:fillRect/>
            </a:stretch>
          </p:blipFill>
          <p:spPr>
            <a:xfrm>
              <a:off x="5866129" y="4243650"/>
              <a:ext cx="1871216" cy="1864275"/>
            </a:xfrm>
            <a:prstGeom prst="rect">
              <a:avLst/>
            </a:prstGeom>
            <a:noFill/>
            <a:ln>
              <a:noFill/>
            </a:ln>
          </p:spPr>
        </p:pic>
        <p:pic>
          <p:nvPicPr>
            <p:cNvPr id="94" name="Google Shape;94;p9"/>
            <p:cNvPicPr preferRelativeResize="0"/>
            <p:nvPr/>
          </p:nvPicPr>
          <p:blipFill>
            <a:blip r:embed="rId4">
              <a:alphaModFix/>
            </a:blip>
            <a:stretch>
              <a:fillRect/>
            </a:stretch>
          </p:blipFill>
          <p:spPr>
            <a:xfrm>
              <a:off x="8428898" y="2063813"/>
              <a:ext cx="1149641" cy="1145375"/>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10"/>
          <p:cNvSpPr>
            <a:spLocks noGrp="1"/>
          </p:cNvSpPr>
          <p:nvPr>
            <p:ph type="pic" idx="2"/>
          </p:nvPr>
        </p:nvSpPr>
        <p:spPr>
          <a:xfrm>
            <a:off x="-6875" y="0"/>
            <a:ext cx="9144000" cy="5157300"/>
          </a:xfrm>
          <a:prstGeom prst="rect">
            <a:avLst/>
          </a:prstGeom>
          <a:noFill/>
          <a:ln>
            <a:noFill/>
          </a:ln>
        </p:spPr>
      </p:sp>
      <p:sp>
        <p:nvSpPr>
          <p:cNvPr id="97" name="Google Shape;97;p10"/>
          <p:cNvSpPr txBox="1">
            <a:spLocks noGrp="1"/>
          </p:cNvSpPr>
          <p:nvPr>
            <p:ph type="title"/>
          </p:nvPr>
        </p:nvSpPr>
        <p:spPr>
          <a:xfrm>
            <a:off x="720000" y="4038000"/>
            <a:ext cx="77040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52"/>
        <p:cNvGrpSpPr/>
        <p:nvPr/>
      </p:nvGrpSpPr>
      <p:grpSpPr>
        <a:xfrm>
          <a:off x="0" y="0"/>
          <a:ext cx="0" cy="0"/>
          <a:chOff x="0" y="0"/>
          <a:chExt cx="0" cy="0"/>
        </a:xfrm>
      </p:grpSpPr>
      <p:pic>
        <p:nvPicPr>
          <p:cNvPr id="253" name="Google Shape;253;p2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54" name="Google Shape;254;p22"/>
          <p:cNvGrpSpPr/>
          <p:nvPr/>
        </p:nvGrpSpPr>
        <p:grpSpPr>
          <a:xfrm>
            <a:off x="-760200" y="1068088"/>
            <a:ext cx="11099374" cy="4075424"/>
            <a:chOff x="-760200" y="1068088"/>
            <a:chExt cx="11099374" cy="4075424"/>
          </a:xfrm>
        </p:grpSpPr>
        <p:pic>
          <p:nvPicPr>
            <p:cNvPr id="255" name="Google Shape;255;p22"/>
            <p:cNvPicPr preferRelativeResize="0"/>
            <p:nvPr/>
          </p:nvPicPr>
          <p:blipFill>
            <a:blip r:embed="rId3">
              <a:alphaModFix/>
            </a:blip>
            <a:stretch>
              <a:fillRect/>
            </a:stretch>
          </p:blipFill>
          <p:spPr>
            <a:xfrm>
              <a:off x="-760200" y="2361376"/>
              <a:ext cx="1910274" cy="1864276"/>
            </a:xfrm>
            <a:prstGeom prst="rect">
              <a:avLst/>
            </a:prstGeom>
            <a:noFill/>
            <a:ln>
              <a:noFill/>
            </a:ln>
          </p:spPr>
        </p:pic>
        <p:pic>
          <p:nvPicPr>
            <p:cNvPr id="256" name="Google Shape;256;p22"/>
            <p:cNvPicPr preferRelativeResize="0"/>
            <p:nvPr/>
          </p:nvPicPr>
          <p:blipFill>
            <a:blip r:embed="rId3">
              <a:alphaModFix/>
            </a:blip>
            <a:stretch>
              <a:fillRect/>
            </a:stretch>
          </p:blipFill>
          <p:spPr>
            <a:xfrm>
              <a:off x="7476713" y="3998138"/>
              <a:ext cx="1173636" cy="1145374"/>
            </a:xfrm>
            <a:prstGeom prst="rect">
              <a:avLst/>
            </a:prstGeom>
            <a:noFill/>
            <a:ln>
              <a:noFill/>
            </a:ln>
          </p:spPr>
        </p:pic>
        <p:pic>
          <p:nvPicPr>
            <p:cNvPr id="257" name="Google Shape;257;p22"/>
            <p:cNvPicPr preferRelativeResize="0"/>
            <p:nvPr/>
          </p:nvPicPr>
          <p:blipFill>
            <a:blip r:embed="rId3">
              <a:alphaModFix/>
            </a:blip>
            <a:stretch>
              <a:fillRect/>
            </a:stretch>
          </p:blipFill>
          <p:spPr>
            <a:xfrm>
              <a:off x="8428900" y="1068088"/>
              <a:ext cx="1910274" cy="1864276"/>
            </a:xfrm>
            <a:prstGeom prst="rect">
              <a:avLst/>
            </a:prstGeom>
            <a:noFill/>
            <a:ln>
              <a:noFill/>
            </a:ln>
          </p:spPr>
        </p:pic>
      </p:grpSp>
      <p:grpSp>
        <p:nvGrpSpPr>
          <p:cNvPr id="258" name="Google Shape;258;p22"/>
          <p:cNvGrpSpPr/>
          <p:nvPr/>
        </p:nvGrpSpPr>
        <p:grpSpPr>
          <a:xfrm>
            <a:off x="665173" y="-1068500"/>
            <a:ext cx="7534872" cy="7607375"/>
            <a:chOff x="665173" y="-1068500"/>
            <a:chExt cx="7534872" cy="7607375"/>
          </a:xfrm>
        </p:grpSpPr>
        <p:pic>
          <p:nvPicPr>
            <p:cNvPr id="259" name="Google Shape;259;p22"/>
            <p:cNvPicPr preferRelativeResize="0"/>
            <p:nvPr/>
          </p:nvPicPr>
          <p:blipFill>
            <a:blip r:embed="rId4">
              <a:alphaModFix/>
            </a:blip>
            <a:stretch>
              <a:fillRect/>
            </a:stretch>
          </p:blipFill>
          <p:spPr>
            <a:xfrm>
              <a:off x="6328829" y="-1068500"/>
              <a:ext cx="1871216" cy="1864275"/>
            </a:xfrm>
            <a:prstGeom prst="rect">
              <a:avLst/>
            </a:prstGeom>
            <a:noFill/>
            <a:ln>
              <a:noFill/>
            </a:ln>
          </p:spPr>
        </p:pic>
        <p:pic>
          <p:nvPicPr>
            <p:cNvPr id="260" name="Google Shape;260;p22"/>
            <p:cNvPicPr preferRelativeResize="0"/>
            <p:nvPr/>
          </p:nvPicPr>
          <p:blipFill>
            <a:blip r:embed="rId4">
              <a:alphaModFix/>
            </a:blip>
            <a:stretch>
              <a:fillRect/>
            </a:stretch>
          </p:blipFill>
          <p:spPr>
            <a:xfrm>
              <a:off x="665173" y="243650"/>
              <a:ext cx="1149641" cy="1145375"/>
            </a:xfrm>
            <a:prstGeom prst="rect">
              <a:avLst/>
            </a:prstGeom>
            <a:noFill/>
            <a:ln>
              <a:noFill/>
            </a:ln>
          </p:spPr>
        </p:pic>
        <p:pic>
          <p:nvPicPr>
            <p:cNvPr id="261" name="Google Shape;261;p22"/>
            <p:cNvPicPr preferRelativeResize="0"/>
            <p:nvPr/>
          </p:nvPicPr>
          <p:blipFill>
            <a:blip r:embed="rId4">
              <a:alphaModFix/>
            </a:blip>
            <a:stretch>
              <a:fillRect/>
            </a:stretch>
          </p:blipFill>
          <p:spPr>
            <a:xfrm>
              <a:off x="1221354" y="4674600"/>
              <a:ext cx="1871216" cy="1864275"/>
            </a:xfrm>
            <a:prstGeom prst="rect">
              <a:avLst/>
            </a:prstGeom>
            <a:noFill/>
            <a:ln>
              <a:noFill/>
            </a:ln>
          </p:spPr>
        </p:pic>
      </p:grpSp>
      <p:sp>
        <p:nvSpPr>
          <p:cNvPr id="262" name="Google Shape;262;p22"/>
          <p:cNvSpPr txBox="1">
            <a:spLocks noGrp="1"/>
          </p:cNvSpPr>
          <p:nvPr>
            <p:ph type="ctrTitle"/>
          </p:nvPr>
        </p:nvSpPr>
        <p:spPr>
          <a:xfrm>
            <a:off x="2429950" y="669825"/>
            <a:ext cx="42840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3" name="Google Shape;263;p22"/>
          <p:cNvSpPr txBox="1">
            <a:spLocks noGrp="1"/>
          </p:cNvSpPr>
          <p:nvPr>
            <p:ph type="subTitle" idx="1"/>
          </p:nvPr>
        </p:nvSpPr>
        <p:spPr>
          <a:xfrm>
            <a:off x="2815225" y="1707475"/>
            <a:ext cx="3513600" cy="99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64" name="Google Shape;264;p22"/>
          <p:cNvSpPr txBox="1"/>
          <p:nvPr/>
        </p:nvSpPr>
        <p:spPr>
          <a:xfrm>
            <a:off x="2471250" y="3496925"/>
            <a:ext cx="42015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b="1">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lang="en" sz="1000" b="1" u="sng">
                <a:solidFill>
                  <a:schemeClr val="dk1"/>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Slidesgo</a:t>
            </a:r>
            <a:r>
              <a:rPr lang="en" sz="1000" b="1" u="sng">
                <a:solidFill>
                  <a:schemeClr val="dk1"/>
                </a:solidFill>
                <a:latin typeface="Open Sans"/>
                <a:ea typeface="Open Sans"/>
                <a:cs typeface="Open Sans"/>
                <a:sym typeface="Open Sans"/>
              </a:rPr>
              <a:t>,</a:t>
            </a:r>
            <a:r>
              <a:rPr lang="en" sz="1000" b="1">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and includes icons by </a:t>
            </a:r>
            <a:r>
              <a:rPr lang="en" sz="1000" b="1" u="sng">
                <a:solidFill>
                  <a:schemeClr val="dk1"/>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Flaticon</a:t>
            </a:r>
            <a:r>
              <a:rPr lang="en" sz="1000" b="1">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and infographics &amp; images by </a:t>
            </a:r>
            <a:r>
              <a:rPr lang="en" sz="1000" b="1" u="sng">
                <a:solidFill>
                  <a:schemeClr val="dk1"/>
                </a:solidFill>
                <a:latin typeface="Open Sans"/>
                <a:ea typeface="Open Sans"/>
                <a:cs typeface="Open Sans"/>
                <a:sym typeface="Open Sans"/>
                <a:hlinkClick r:id="rId7">
                  <a:extLst>
                    <a:ext uri="{A12FA001-AC4F-418D-AE19-62706E023703}">
                      <ahyp:hlinkClr xmlns:ahyp="http://schemas.microsoft.com/office/drawing/2018/hyperlinkcolor" val="tx"/>
                    </a:ext>
                  </a:extLst>
                </a:hlinkClick>
              </a:rPr>
              <a:t>Freepik</a:t>
            </a:r>
            <a:endParaRPr sz="1000" b="1" u="sng">
              <a:solidFill>
                <a:schemeClr val="dk1"/>
              </a:solidFill>
              <a:highlight>
                <a:srgbClr val="DFDEFC"/>
              </a:highlight>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Open Sans"/>
              <a:buNone/>
              <a:defRPr sz="3000">
                <a:solidFill>
                  <a:schemeClr val="dk1"/>
                </a:solidFill>
                <a:latin typeface="Open Sans"/>
                <a:ea typeface="Open Sans"/>
                <a:cs typeface="Open Sans"/>
                <a:sym typeface="Open Sans"/>
              </a:defRPr>
            </a:lvl1pPr>
            <a:lvl2pPr lvl="1"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2pPr>
            <a:lvl3pPr lvl="2"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3pPr>
            <a:lvl4pPr lvl="3"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4pPr>
            <a:lvl5pPr lvl="4"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5pPr>
            <a:lvl6pPr lvl="5"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6pPr>
            <a:lvl7pPr lvl="6"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7pPr>
            <a:lvl8pPr lvl="7"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8pPr>
            <a:lvl9pPr lvl="8" rtl="0">
              <a:spcBef>
                <a:spcPts val="0"/>
              </a:spcBef>
              <a:spcAft>
                <a:spcPts val="0"/>
              </a:spcAft>
              <a:buClr>
                <a:schemeClr val="dk1"/>
              </a:buClr>
              <a:buSzPts val="3500"/>
              <a:buFont typeface="Open Sans"/>
              <a:buNone/>
              <a:defRPr sz="3500">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68"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8"/>
          <p:cNvSpPr txBox="1">
            <a:spLocks noGrp="1"/>
          </p:cNvSpPr>
          <p:nvPr>
            <p:ph type="ctrTitle"/>
          </p:nvPr>
        </p:nvSpPr>
        <p:spPr>
          <a:xfrm>
            <a:off x="1446450" y="1322886"/>
            <a:ext cx="6251100" cy="179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dirty="0">
                <a:latin typeface="Times New Roman" panose="02020603050405020304" pitchFamily="18" charset="0"/>
                <a:cs typeface="Times New Roman" panose="02020603050405020304" pitchFamily="18" charset="0"/>
              </a:rPr>
              <a:t>CORONA VIRUS ANALYSIS</a:t>
            </a:r>
          </a:p>
        </p:txBody>
      </p:sp>
      <p:sp>
        <p:nvSpPr>
          <p:cNvPr id="297" name="Google Shape;297;p28"/>
          <p:cNvSpPr txBox="1">
            <a:spLocks noGrp="1"/>
          </p:cNvSpPr>
          <p:nvPr>
            <p:ph type="subTitle" idx="1"/>
          </p:nvPr>
        </p:nvSpPr>
        <p:spPr>
          <a:xfrm>
            <a:off x="1446450" y="3356994"/>
            <a:ext cx="62511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SQL (Structure Query Language) </a:t>
            </a:r>
            <a:endParaRPr dirty="0">
              <a:latin typeface="Times New Roman" panose="02020603050405020304" pitchFamily="18" charset="0"/>
              <a:cs typeface="Times New Roman" panose="02020603050405020304" pitchFamily="18" charset="0"/>
            </a:endParaRPr>
          </a:p>
        </p:txBody>
      </p:sp>
      <p:cxnSp>
        <p:nvCxnSpPr>
          <p:cNvPr id="298" name="Google Shape;298;p28"/>
          <p:cNvCxnSpPr/>
          <p:nvPr/>
        </p:nvCxnSpPr>
        <p:spPr>
          <a:xfrm>
            <a:off x="4269000" y="3226925"/>
            <a:ext cx="6060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53161" y="270624"/>
            <a:ext cx="9041219" cy="423188"/>
          </a:xfrm>
          <a:prstGeom prst="rect">
            <a:avLst/>
          </a:prstGeom>
        </p:spPr>
        <p:txBody>
          <a:bodyPr spcFirstLastPara="1" wrap="square" lIns="91425" tIns="91425" rIns="91425" bIns="91425" anchor="t" anchorCtr="0">
            <a:noAutofit/>
          </a:bodyPr>
          <a:lstStyle/>
          <a:p>
            <a:pPr algn="l"/>
            <a:r>
              <a:rPr lang="en-US" sz="1700" b="1" dirty="0">
                <a:latin typeface="Times New Roman" panose="02020603050405020304" pitchFamily="18" charset="0"/>
                <a:cs typeface="Times New Roman" panose="02020603050405020304" pitchFamily="18" charset="0"/>
              </a:rPr>
              <a:t>Q7 - Find the most frequent value for confirmed, deaths recovered each month </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53161" y="69918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132908" y="34643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F1184702-B47B-96EE-6CFE-5002A4BBA9BB}"/>
              </a:ext>
            </a:extLst>
          </p:cNvPr>
          <p:cNvPicPr>
            <a:picLocks noChangeAspect="1"/>
          </p:cNvPicPr>
          <p:nvPr/>
        </p:nvPicPr>
        <p:blipFill>
          <a:blip r:embed="rId4"/>
          <a:stretch>
            <a:fillRect/>
          </a:stretch>
        </p:blipFill>
        <p:spPr>
          <a:xfrm>
            <a:off x="132908" y="1310834"/>
            <a:ext cx="5943600" cy="1948815"/>
          </a:xfrm>
          <a:prstGeom prst="rect">
            <a:avLst/>
          </a:prstGeom>
        </p:spPr>
      </p:pic>
      <p:pic>
        <p:nvPicPr>
          <p:cNvPr id="4" name="Picture 3">
            <a:extLst>
              <a:ext uri="{FF2B5EF4-FFF2-40B4-BE49-F238E27FC236}">
                <a16:creationId xmlns:a16="http://schemas.microsoft.com/office/drawing/2014/main" id="{EAF5651E-4C71-E861-F1B0-B5655C47C26D}"/>
              </a:ext>
            </a:extLst>
          </p:cNvPr>
          <p:cNvPicPr>
            <a:picLocks noChangeAspect="1"/>
          </p:cNvPicPr>
          <p:nvPr/>
        </p:nvPicPr>
        <p:blipFill>
          <a:blip r:embed="rId5"/>
          <a:stretch>
            <a:fillRect/>
          </a:stretch>
        </p:blipFill>
        <p:spPr>
          <a:xfrm>
            <a:off x="132908" y="3876671"/>
            <a:ext cx="5943600" cy="975360"/>
          </a:xfrm>
          <a:prstGeom prst="rect">
            <a:avLst/>
          </a:prstGeom>
        </p:spPr>
      </p:pic>
    </p:spTree>
    <p:extLst>
      <p:ext uri="{BB962C8B-B14F-4D97-AF65-F5344CB8AC3E}">
        <p14:creationId xmlns:p14="http://schemas.microsoft.com/office/powerpoint/2010/main" val="352316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53161" y="270624"/>
            <a:ext cx="9041219" cy="423188"/>
          </a:xfrm>
          <a:prstGeom prst="rect">
            <a:avLst/>
          </a:prstGeom>
        </p:spPr>
        <p:txBody>
          <a:bodyPr spcFirstLastPara="1" wrap="square" lIns="91425" tIns="91425" rIns="91425" bIns="91425" anchor="t" anchorCtr="0">
            <a:noAutofit/>
          </a:bodyPr>
          <a:lstStyle/>
          <a:p>
            <a:pPr algn="l"/>
            <a:r>
              <a:rPr lang="en-US" sz="1700" b="1" dirty="0">
                <a:latin typeface="Times New Roman" panose="02020603050405020304" pitchFamily="18" charset="0"/>
                <a:cs typeface="Times New Roman" panose="02020603050405020304" pitchFamily="18" charset="0"/>
              </a:rPr>
              <a:t>Q8 -Find minimum values for confirmed, deaths, recovered per year</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53161" y="69918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132908" y="34643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2" name="Picture 1">
            <a:extLst>
              <a:ext uri="{FF2B5EF4-FFF2-40B4-BE49-F238E27FC236}">
                <a16:creationId xmlns:a16="http://schemas.microsoft.com/office/drawing/2014/main" id="{24E2CBD5-CB0B-FD39-9EBE-CCAA05BF10DB}"/>
              </a:ext>
            </a:extLst>
          </p:cNvPr>
          <p:cNvPicPr>
            <a:picLocks noChangeAspect="1"/>
          </p:cNvPicPr>
          <p:nvPr/>
        </p:nvPicPr>
        <p:blipFill>
          <a:blip r:embed="rId4"/>
          <a:stretch>
            <a:fillRect/>
          </a:stretch>
        </p:blipFill>
        <p:spPr>
          <a:xfrm>
            <a:off x="132908" y="1097045"/>
            <a:ext cx="8174664" cy="2367280"/>
          </a:xfrm>
          <a:prstGeom prst="rect">
            <a:avLst/>
          </a:prstGeom>
        </p:spPr>
      </p:pic>
      <p:pic>
        <p:nvPicPr>
          <p:cNvPr id="5" name="Picture 4">
            <a:extLst>
              <a:ext uri="{FF2B5EF4-FFF2-40B4-BE49-F238E27FC236}">
                <a16:creationId xmlns:a16="http://schemas.microsoft.com/office/drawing/2014/main" id="{0EDF13F7-6A46-E87D-E3E8-92383561C71E}"/>
              </a:ext>
            </a:extLst>
          </p:cNvPr>
          <p:cNvPicPr>
            <a:picLocks noChangeAspect="1"/>
          </p:cNvPicPr>
          <p:nvPr/>
        </p:nvPicPr>
        <p:blipFill>
          <a:blip r:embed="rId5"/>
          <a:stretch>
            <a:fillRect/>
          </a:stretch>
        </p:blipFill>
        <p:spPr>
          <a:xfrm>
            <a:off x="132908" y="3867558"/>
            <a:ext cx="5943600" cy="1172275"/>
          </a:xfrm>
          <a:prstGeom prst="rect">
            <a:avLst/>
          </a:prstGeom>
        </p:spPr>
      </p:pic>
    </p:spTree>
    <p:extLst>
      <p:ext uri="{BB962C8B-B14F-4D97-AF65-F5344CB8AC3E}">
        <p14:creationId xmlns:p14="http://schemas.microsoft.com/office/powerpoint/2010/main" val="349968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53161" y="270624"/>
            <a:ext cx="9041219" cy="423188"/>
          </a:xfrm>
          <a:prstGeom prst="rect">
            <a:avLst/>
          </a:prstGeom>
        </p:spPr>
        <p:txBody>
          <a:bodyPr spcFirstLastPara="1" wrap="square" lIns="91425" tIns="91425" rIns="91425" bIns="91425" anchor="t" anchorCtr="0">
            <a:noAutofit/>
          </a:bodyPr>
          <a:lstStyle/>
          <a:p>
            <a:pPr algn="l"/>
            <a:r>
              <a:rPr lang="en-US" sz="1700" b="1" dirty="0">
                <a:latin typeface="Times New Roman" panose="02020603050405020304" pitchFamily="18" charset="0"/>
                <a:cs typeface="Times New Roman" panose="02020603050405020304" pitchFamily="18" charset="0"/>
              </a:rPr>
              <a:t>Q9 - Find maximum values of confirmed, deaths recovered per year</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53161" y="69918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132908" y="34643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2" name="Picture 1">
            <a:extLst>
              <a:ext uri="{FF2B5EF4-FFF2-40B4-BE49-F238E27FC236}">
                <a16:creationId xmlns:a16="http://schemas.microsoft.com/office/drawing/2014/main" id="{3E828A76-625E-EEA0-3D64-4C8306EFDF01}"/>
              </a:ext>
            </a:extLst>
          </p:cNvPr>
          <p:cNvPicPr>
            <a:picLocks noChangeAspect="1"/>
          </p:cNvPicPr>
          <p:nvPr/>
        </p:nvPicPr>
        <p:blipFill>
          <a:blip r:embed="rId4"/>
          <a:stretch>
            <a:fillRect/>
          </a:stretch>
        </p:blipFill>
        <p:spPr>
          <a:xfrm>
            <a:off x="132908" y="1091798"/>
            <a:ext cx="5943600" cy="2300605"/>
          </a:xfrm>
          <a:prstGeom prst="rect">
            <a:avLst/>
          </a:prstGeom>
        </p:spPr>
      </p:pic>
      <p:pic>
        <p:nvPicPr>
          <p:cNvPr id="5" name="Picture 4">
            <a:extLst>
              <a:ext uri="{FF2B5EF4-FFF2-40B4-BE49-F238E27FC236}">
                <a16:creationId xmlns:a16="http://schemas.microsoft.com/office/drawing/2014/main" id="{D69E03D9-D7C8-C987-6A6D-FB42018B6B24}"/>
              </a:ext>
            </a:extLst>
          </p:cNvPr>
          <p:cNvPicPr>
            <a:picLocks noChangeAspect="1"/>
          </p:cNvPicPr>
          <p:nvPr/>
        </p:nvPicPr>
        <p:blipFill>
          <a:blip r:embed="rId5"/>
          <a:stretch>
            <a:fillRect/>
          </a:stretch>
        </p:blipFill>
        <p:spPr>
          <a:xfrm>
            <a:off x="132908" y="3910280"/>
            <a:ext cx="5943600" cy="1068070"/>
          </a:xfrm>
          <a:prstGeom prst="rect">
            <a:avLst/>
          </a:prstGeom>
        </p:spPr>
      </p:pic>
    </p:spTree>
    <p:extLst>
      <p:ext uri="{BB962C8B-B14F-4D97-AF65-F5344CB8AC3E}">
        <p14:creationId xmlns:p14="http://schemas.microsoft.com/office/powerpoint/2010/main" val="3933101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53161" y="270624"/>
            <a:ext cx="9041219" cy="423188"/>
          </a:xfrm>
          <a:prstGeom prst="rect">
            <a:avLst/>
          </a:prstGeom>
        </p:spPr>
        <p:txBody>
          <a:bodyPr spcFirstLastPara="1" wrap="square" lIns="91425" tIns="91425" rIns="91425" bIns="91425" anchor="t" anchorCtr="0">
            <a:noAutofit/>
          </a:bodyPr>
          <a:lstStyle/>
          <a:p>
            <a:pPr algn="l"/>
            <a:r>
              <a:rPr lang="en-US" sz="1700" b="1" dirty="0">
                <a:latin typeface="Times New Roman" panose="02020603050405020304" pitchFamily="18" charset="0"/>
                <a:cs typeface="Times New Roman" panose="02020603050405020304" pitchFamily="18" charset="0"/>
              </a:rPr>
              <a:t>Q10 - The total number of case of confirmed, deaths recovered each month</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53161" y="671698"/>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132908" y="34643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F687FE71-2C99-52F4-1880-D301511D9D75}"/>
              </a:ext>
            </a:extLst>
          </p:cNvPr>
          <p:cNvPicPr>
            <a:picLocks noChangeAspect="1"/>
          </p:cNvPicPr>
          <p:nvPr/>
        </p:nvPicPr>
        <p:blipFill>
          <a:blip r:embed="rId4"/>
          <a:stretch>
            <a:fillRect/>
          </a:stretch>
        </p:blipFill>
        <p:spPr>
          <a:xfrm>
            <a:off x="189614" y="1117792"/>
            <a:ext cx="5943600" cy="2411730"/>
          </a:xfrm>
          <a:prstGeom prst="rect">
            <a:avLst/>
          </a:prstGeom>
        </p:spPr>
      </p:pic>
      <p:pic>
        <p:nvPicPr>
          <p:cNvPr id="4" name="Picture 3">
            <a:extLst>
              <a:ext uri="{FF2B5EF4-FFF2-40B4-BE49-F238E27FC236}">
                <a16:creationId xmlns:a16="http://schemas.microsoft.com/office/drawing/2014/main" id="{80028793-8CC6-3275-B35D-8A2BD785C369}"/>
              </a:ext>
            </a:extLst>
          </p:cNvPr>
          <p:cNvPicPr>
            <a:picLocks noChangeAspect="1"/>
          </p:cNvPicPr>
          <p:nvPr/>
        </p:nvPicPr>
        <p:blipFill>
          <a:blip r:embed="rId5"/>
          <a:stretch>
            <a:fillRect/>
          </a:stretch>
        </p:blipFill>
        <p:spPr>
          <a:xfrm>
            <a:off x="189614" y="3834893"/>
            <a:ext cx="5388935" cy="1218844"/>
          </a:xfrm>
          <a:prstGeom prst="rect">
            <a:avLst/>
          </a:prstGeom>
        </p:spPr>
      </p:pic>
    </p:spTree>
    <p:extLst>
      <p:ext uri="{BB962C8B-B14F-4D97-AF65-F5344CB8AC3E}">
        <p14:creationId xmlns:p14="http://schemas.microsoft.com/office/powerpoint/2010/main" val="72390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0" y="50436"/>
            <a:ext cx="9041219" cy="551627"/>
          </a:xfrm>
          <a:prstGeom prst="rect">
            <a:avLst/>
          </a:prstGeom>
        </p:spPr>
        <p:txBody>
          <a:bodyPr spcFirstLastPara="1" wrap="square" lIns="91425" tIns="91425" rIns="91425" bIns="91425" anchor="t" anchorCtr="0">
            <a:noAutofit/>
          </a:bodyPr>
          <a:lstStyle/>
          <a:p>
            <a:pPr algn="l"/>
            <a:r>
              <a:rPr lang="en-US" sz="1700" b="1" dirty="0">
                <a:latin typeface="Times New Roman" panose="02020603050405020304" pitchFamily="18" charset="0"/>
                <a:cs typeface="Times New Roman" panose="02020603050405020304" pitchFamily="18" charset="0"/>
              </a:rPr>
              <a:t>Q11 - Check how corona virus spread out with respect to confirmed case (</a:t>
            </a:r>
            <a:r>
              <a:rPr lang="en-US" sz="1700" b="1" dirty="0" err="1">
                <a:latin typeface="Times New Roman" panose="02020603050405020304" pitchFamily="18" charset="0"/>
                <a:cs typeface="Times New Roman" panose="02020603050405020304" pitchFamily="18" charset="0"/>
              </a:rPr>
              <a:t>Eg.</a:t>
            </a:r>
            <a:r>
              <a:rPr lang="en-US" sz="1700" b="1" dirty="0">
                <a:latin typeface="Times New Roman" panose="02020603050405020304" pitchFamily="18" charset="0"/>
                <a:cs typeface="Times New Roman" panose="02020603050405020304" pitchFamily="18" charset="0"/>
              </a:rPr>
              <a:t>: total confirmed cases, their average, variance &amp; STDEV )</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60249" y="652064"/>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132908" y="34643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1599D569-AF0D-B1A8-E1D1-DB93BCA94087}"/>
              </a:ext>
            </a:extLst>
          </p:cNvPr>
          <p:cNvPicPr>
            <a:picLocks noChangeAspect="1"/>
          </p:cNvPicPr>
          <p:nvPr/>
        </p:nvPicPr>
        <p:blipFill>
          <a:blip r:embed="rId4"/>
          <a:stretch>
            <a:fillRect/>
          </a:stretch>
        </p:blipFill>
        <p:spPr>
          <a:xfrm>
            <a:off x="129362" y="1086619"/>
            <a:ext cx="8599966" cy="2377706"/>
          </a:xfrm>
          <a:prstGeom prst="rect">
            <a:avLst/>
          </a:prstGeom>
        </p:spPr>
      </p:pic>
      <p:pic>
        <p:nvPicPr>
          <p:cNvPr id="4" name="Picture 3">
            <a:extLst>
              <a:ext uri="{FF2B5EF4-FFF2-40B4-BE49-F238E27FC236}">
                <a16:creationId xmlns:a16="http://schemas.microsoft.com/office/drawing/2014/main" id="{D0C947F5-D1C8-7583-6409-DED55EB60AEB}"/>
              </a:ext>
            </a:extLst>
          </p:cNvPr>
          <p:cNvPicPr>
            <a:picLocks noChangeAspect="1"/>
          </p:cNvPicPr>
          <p:nvPr/>
        </p:nvPicPr>
        <p:blipFill>
          <a:blip r:embed="rId5"/>
          <a:stretch>
            <a:fillRect/>
          </a:stretch>
        </p:blipFill>
        <p:spPr>
          <a:xfrm>
            <a:off x="132908" y="3834808"/>
            <a:ext cx="5672469" cy="1258256"/>
          </a:xfrm>
          <a:prstGeom prst="rect">
            <a:avLst/>
          </a:prstGeom>
        </p:spPr>
      </p:pic>
    </p:spTree>
    <p:extLst>
      <p:ext uri="{BB962C8B-B14F-4D97-AF65-F5344CB8AC3E}">
        <p14:creationId xmlns:p14="http://schemas.microsoft.com/office/powerpoint/2010/main" val="942001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102781" y="45613"/>
            <a:ext cx="9041219" cy="565804"/>
          </a:xfrm>
          <a:prstGeom prst="rect">
            <a:avLst/>
          </a:prstGeom>
        </p:spPr>
        <p:txBody>
          <a:bodyPr spcFirstLastPara="1" wrap="square" lIns="91425" tIns="91425" rIns="91425" bIns="91425" anchor="t" anchorCtr="0">
            <a:noAutofit/>
          </a:bodyPr>
          <a:lstStyle/>
          <a:p>
            <a:pPr algn="l"/>
            <a:r>
              <a:rPr lang="en-US" sz="1700" b="1" dirty="0">
                <a:latin typeface="Times New Roman" panose="02020603050405020304" pitchFamily="18" charset="0"/>
                <a:cs typeface="Times New Roman" panose="02020603050405020304" pitchFamily="18" charset="0"/>
              </a:rPr>
              <a:t>Q12 - Check how coronavirus spread out with respect to death case per month (</a:t>
            </a:r>
            <a:r>
              <a:rPr lang="en-US" sz="1700" b="1" dirty="0" err="1">
                <a:latin typeface="Times New Roman" panose="02020603050405020304" pitchFamily="18" charset="0"/>
                <a:cs typeface="Times New Roman" panose="02020603050405020304" pitchFamily="18" charset="0"/>
              </a:rPr>
              <a:t>Eg.</a:t>
            </a:r>
            <a:r>
              <a:rPr lang="en-US" sz="1700" b="1" dirty="0">
                <a:latin typeface="Times New Roman" panose="02020603050405020304" pitchFamily="18" charset="0"/>
                <a:cs typeface="Times New Roman" panose="02020603050405020304" pitchFamily="18" charset="0"/>
              </a:rPr>
              <a:t>: total confirmed cases, their average, variance &amp; STDEV )</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0" y="593017"/>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132908" y="34643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2585DB40-55F7-875D-5689-94C45F37BDB0}"/>
              </a:ext>
            </a:extLst>
          </p:cNvPr>
          <p:cNvPicPr>
            <a:picLocks noChangeAspect="1"/>
          </p:cNvPicPr>
          <p:nvPr/>
        </p:nvPicPr>
        <p:blipFill>
          <a:blip r:embed="rId4"/>
          <a:stretch>
            <a:fillRect/>
          </a:stretch>
        </p:blipFill>
        <p:spPr>
          <a:xfrm>
            <a:off x="102781" y="1067836"/>
            <a:ext cx="7798980" cy="2396489"/>
          </a:xfrm>
          <a:prstGeom prst="rect">
            <a:avLst/>
          </a:prstGeom>
        </p:spPr>
      </p:pic>
      <p:pic>
        <p:nvPicPr>
          <p:cNvPr id="4" name="Picture 3">
            <a:extLst>
              <a:ext uri="{FF2B5EF4-FFF2-40B4-BE49-F238E27FC236}">
                <a16:creationId xmlns:a16="http://schemas.microsoft.com/office/drawing/2014/main" id="{FBEC5F6B-5FEB-C65B-A5CB-4B71AA901EBC}"/>
              </a:ext>
            </a:extLst>
          </p:cNvPr>
          <p:cNvPicPr>
            <a:picLocks noChangeAspect="1"/>
          </p:cNvPicPr>
          <p:nvPr/>
        </p:nvPicPr>
        <p:blipFill>
          <a:blip r:embed="rId5"/>
          <a:stretch>
            <a:fillRect/>
          </a:stretch>
        </p:blipFill>
        <p:spPr>
          <a:xfrm>
            <a:off x="132908" y="3798862"/>
            <a:ext cx="4573771" cy="1198439"/>
          </a:xfrm>
          <a:prstGeom prst="rect">
            <a:avLst/>
          </a:prstGeom>
        </p:spPr>
      </p:pic>
    </p:spTree>
    <p:extLst>
      <p:ext uri="{BB962C8B-B14F-4D97-AF65-F5344CB8AC3E}">
        <p14:creationId xmlns:p14="http://schemas.microsoft.com/office/powerpoint/2010/main" val="2407392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0" y="-53725"/>
            <a:ext cx="9041219" cy="523274"/>
          </a:xfrm>
          <a:prstGeom prst="rect">
            <a:avLst/>
          </a:prstGeom>
        </p:spPr>
        <p:txBody>
          <a:bodyPr spcFirstLastPara="1" wrap="square" lIns="91425" tIns="91425" rIns="91425" bIns="91425" anchor="t" anchorCtr="0">
            <a:noAutofit/>
          </a:bodyPr>
          <a:lstStyle/>
          <a:p>
            <a:pPr algn="l"/>
            <a:r>
              <a:rPr lang="en-US" sz="1700" b="1" dirty="0">
                <a:latin typeface="Times New Roman" panose="02020603050405020304" pitchFamily="18" charset="0"/>
                <a:cs typeface="Times New Roman" panose="02020603050405020304" pitchFamily="18" charset="0"/>
              </a:rPr>
              <a:t>Q13 - Check how coronavirus spread out concerning recovered case (</a:t>
            </a:r>
            <a:r>
              <a:rPr lang="en-US" sz="1700" b="1" dirty="0" err="1">
                <a:latin typeface="Times New Roman" panose="02020603050405020304" pitchFamily="18" charset="0"/>
                <a:cs typeface="Times New Roman" panose="02020603050405020304" pitchFamily="18" charset="0"/>
              </a:rPr>
              <a:t>Eg.</a:t>
            </a:r>
            <a:r>
              <a:rPr lang="en-US" sz="1700" b="1" dirty="0">
                <a:latin typeface="Times New Roman" panose="02020603050405020304" pitchFamily="18" charset="0"/>
                <a:cs typeface="Times New Roman" panose="02020603050405020304" pitchFamily="18" charset="0"/>
              </a:rPr>
              <a:t>: total confirmed cases, their average, variance &amp; STDEV )</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77972" y="565488"/>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132908" y="34643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1440B658-3CB3-F493-AAA4-75B87F0A6B97}"/>
              </a:ext>
            </a:extLst>
          </p:cNvPr>
          <p:cNvPicPr>
            <a:picLocks noChangeAspect="1"/>
          </p:cNvPicPr>
          <p:nvPr/>
        </p:nvPicPr>
        <p:blipFill>
          <a:blip r:embed="rId4"/>
          <a:stretch>
            <a:fillRect/>
          </a:stretch>
        </p:blipFill>
        <p:spPr>
          <a:xfrm>
            <a:off x="132908" y="1087010"/>
            <a:ext cx="8366050" cy="2377316"/>
          </a:xfrm>
          <a:prstGeom prst="rect">
            <a:avLst/>
          </a:prstGeom>
        </p:spPr>
      </p:pic>
      <p:pic>
        <p:nvPicPr>
          <p:cNvPr id="4" name="Picture 3">
            <a:extLst>
              <a:ext uri="{FF2B5EF4-FFF2-40B4-BE49-F238E27FC236}">
                <a16:creationId xmlns:a16="http://schemas.microsoft.com/office/drawing/2014/main" id="{BA87FDC6-5A50-D310-0800-4123A616B2F4}"/>
              </a:ext>
            </a:extLst>
          </p:cNvPr>
          <p:cNvPicPr>
            <a:picLocks noChangeAspect="1"/>
          </p:cNvPicPr>
          <p:nvPr/>
        </p:nvPicPr>
        <p:blipFill>
          <a:blip r:embed="rId5"/>
          <a:stretch>
            <a:fillRect/>
          </a:stretch>
        </p:blipFill>
        <p:spPr>
          <a:xfrm>
            <a:off x="132908" y="3845602"/>
            <a:ext cx="4963632" cy="1201320"/>
          </a:xfrm>
          <a:prstGeom prst="rect">
            <a:avLst/>
          </a:prstGeom>
        </p:spPr>
      </p:pic>
    </p:spTree>
    <p:extLst>
      <p:ext uri="{BB962C8B-B14F-4D97-AF65-F5344CB8AC3E}">
        <p14:creationId xmlns:p14="http://schemas.microsoft.com/office/powerpoint/2010/main" val="718678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53161" y="270624"/>
            <a:ext cx="9041219" cy="423188"/>
          </a:xfrm>
          <a:prstGeom prst="rect">
            <a:avLst/>
          </a:prstGeom>
        </p:spPr>
        <p:txBody>
          <a:bodyPr spcFirstLastPara="1" wrap="square" lIns="91425" tIns="91425" rIns="91425" bIns="91425" anchor="t" anchorCtr="0">
            <a:noAutofit/>
          </a:bodyPr>
          <a:lstStyle/>
          <a:p>
            <a:pPr algn="l"/>
            <a:r>
              <a:rPr lang="en-US" sz="1700" b="1" dirty="0">
                <a:latin typeface="Times New Roman" panose="02020603050405020304" pitchFamily="18" charset="0"/>
                <a:cs typeface="Times New Roman" panose="02020603050405020304" pitchFamily="18" charset="0"/>
              </a:rPr>
              <a:t>Q14 - Find Country having highest number of the Confirmed case</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53161" y="69918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132908" y="34643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457A3887-B825-C2B2-443D-28826C37C930}"/>
              </a:ext>
            </a:extLst>
          </p:cNvPr>
          <p:cNvPicPr>
            <a:picLocks noChangeAspect="1"/>
          </p:cNvPicPr>
          <p:nvPr/>
        </p:nvPicPr>
        <p:blipFill>
          <a:blip r:embed="rId4"/>
          <a:stretch>
            <a:fillRect/>
          </a:stretch>
        </p:blipFill>
        <p:spPr>
          <a:xfrm>
            <a:off x="132908" y="1086885"/>
            <a:ext cx="8096692" cy="2377440"/>
          </a:xfrm>
          <a:prstGeom prst="rect">
            <a:avLst/>
          </a:prstGeom>
        </p:spPr>
      </p:pic>
      <p:pic>
        <p:nvPicPr>
          <p:cNvPr id="4" name="Picture 3">
            <a:extLst>
              <a:ext uri="{FF2B5EF4-FFF2-40B4-BE49-F238E27FC236}">
                <a16:creationId xmlns:a16="http://schemas.microsoft.com/office/drawing/2014/main" id="{9DD43F91-E1E5-EECA-1814-664A154E6C06}"/>
              </a:ext>
            </a:extLst>
          </p:cNvPr>
          <p:cNvPicPr>
            <a:picLocks noChangeAspect="1"/>
          </p:cNvPicPr>
          <p:nvPr/>
        </p:nvPicPr>
        <p:blipFill>
          <a:blip r:embed="rId5"/>
          <a:stretch>
            <a:fillRect/>
          </a:stretch>
        </p:blipFill>
        <p:spPr>
          <a:xfrm>
            <a:off x="132907" y="3785017"/>
            <a:ext cx="5828413" cy="1233550"/>
          </a:xfrm>
          <a:prstGeom prst="rect">
            <a:avLst/>
          </a:prstGeom>
        </p:spPr>
      </p:pic>
    </p:spTree>
    <p:extLst>
      <p:ext uri="{BB962C8B-B14F-4D97-AF65-F5344CB8AC3E}">
        <p14:creationId xmlns:p14="http://schemas.microsoft.com/office/powerpoint/2010/main" val="3877078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53161" y="255334"/>
            <a:ext cx="9041219" cy="423188"/>
          </a:xfrm>
          <a:prstGeom prst="rect">
            <a:avLst/>
          </a:prstGeom>
        </p:spPr>
        <p:txBody>
          <a:bodyPr spcFirstLastPara="1" wrap="square" lIns="91425" tIns="91425" rIns="91425" bIns="91425" anchor="t" anchorCtr="0">
            <a:noAutofit/>
          </a:bodyPr>
          <a:lstStyle/>
          <a:p>
            <a:pPr algn="l"/>
            <a:r>
              <a:rPr lang="en-US" sz="1700" b="1" dirty="0">
                <a:latin typeface="Times New Roman" panose="02020603050405020304" pitchFamily="18" charset="0"/>
                <a:cs typeface="Times New Roman" panose="02020603050405020304" pitchFamily="18" charset="0"/>
              </a:rPr>
              <a:t>Q15 - Find Country having the lowest number of the death case</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53161" y="69918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132908" y="34643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DCBF7F2A-1135-FF01-2F6C-957F59080F1C}"/>
              </a:ext>
            </a:extLst>
          </p:cNvPr>
          <p:cNvPicPr>
            <a:picLocks noChangeAspect="1"/>
          </p:cNvPicPr>
          <p:nvPr/>
        </p:nvPicPr>
        <p:blipFill>
          <a:blip r:embed="rId4"/>
          <a:stretch>
            <a:fillRect/>
          </a:stretch>
        </p:blipFill>
        <p:spPr>
          <a:xfrm>
            <a:off x="132908" y="1097102"/>
            <a:ext cx="7940748" cy="2298227"/>
          </a:xfrm>
          <a:prstGeom prst="rect">
            <a:avLst/>
          </a:prstGeom>
        </p:spPr>
      </p:pic>
      <p:pic>
        <p:nvPicPr>
          <p:cNvPr id="4" name="Picture 3">
            <a:extLst>
              <a:ext uri="{FF2B5EF4-FFF2-40B4-BE49-F238E27FC236}">
                <a16:creationId xmlns:a16="http://schemas.microsoft.com/office/drawing/2014/main" id="{C031F6D3-A468-9539-A4A3-89653775976A}"/>
              </a:ext>
            </a:extLst>
          </p:cNvPr>
          <p:cNvPicPr>
            <a:picLocks noChangeAspect="1"/>
          </p:cNvPicPr>
          <p:nvPr/>
        </p:nvPicPr>
        <p:blipFill>
          <a:blip r:embed="rId5"/>
          <a:stretch>
            <a:fillRect/>
          </a:stretch>
        </p:blipFill>
        <p:spPr>
          <a:xfrm>
            <a:off x="182527" y="3826343"/>
            <a:ext cx="5920561" cy="1152148"/>
          </a:xfrm>
          <a:prstGeom prst="rect">
            <a:avLst/>
          </a:prstGeom>
        </p:spPr>
      </p:pic>
    </p:spTree>
    <p:extLst>
      <p:ext uri="{BB962C8B-B14F-4D97-AF65-F5344CB8AC3E}">
        <p14:creationId xmlns:p14="http://schemas.microsoft.com/office/powerpoint/2010/main" val="1124627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53161" y="139108"/>
            <a:ext cx="9041219" cy="423188"/>
          </a:xfrm>
          <a:prstGeom prst="rect">
            <a:avLst/>
          </a:prstGeom>
        </p:spPr>
        <p:txBody>
          <a:bodyPr spcFirstLastPara="1" wrap="square" lIns="91425" tIns="91425" rIns="91425" bIns="91425" anchor="t" anchorCtr="0">
            <a:noAutofit/>
          </a:bodyPr>
          <a:lstStyle/>
          <a:p>
            <a:pPr algn="l"/>
            <a:r>
              <a:rPr lang="en-US" sz="1700" b="1" dirty="0">
                <a:latin typeface="Times New Roman" panose="02020603050405020304" pitchFamily="18" charset="0"/>
                <a:cs typeface="Times New Roman" panose="02020603050405020304" pitchFamily="18" charset="0"/>
              </a:rPr>
              <a:t>Q16 - Find top 5 countries having highest recovered case</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53161" y="585328"/>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132908" y="34643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538A37D8-0A85-B4CA-49C9-0B7430076561}"/>
              </a:ext>
            </a:extLst>
          </p:cNvPr>
          <p:cNvPicPr>
            <a:picLocks noChangeAspect="1"/>
          </p:cNvPicPr>
          <p:nvPr/>
        </p:nvPicPr>
        <p:blipFill>
          <a:blip r:embed="rId4"/>
          <a:stretch>
            <a:fillRect/>
          </a:stretch>
        </p:blipFill>
        <p:spPr>
          <a:xfrm>
            <a:off x="132908" y="1054052"/>
            <a:ext cx="7834422" cy="2410273"/>
          </a:xfrm>
          <a:prstGeom prst="rect">
            <a:avLst/>
          </a:prstGeom>
        </p:spPr>
      </p:pic>
      <p:pic>
        <p:nvPicPr>
          <p:cNvPr id="4" name="Picture 3">
            <a:extLst>
              <a:ext uri="{FF2B5EF4-FFF2-40B4-BE49-F238E27FC236}">
                <a16:creationId xmlns:a16="http://schemas.microsoft.com/office/drawing/2014/main" id="{4B7DCDAB-C04C-7E29-F4F7-FA663BC478B3}"/>
              </a:ext>
            </a:extLst>
          </p:cNvPr>
          <p:cNvPicPr>
            <a:picLocks noChangeAspect="1"/>
          </p:cNvPicPr>
          <p:nvPr/>
        </p:nvPicPr>
        <p:blipFill>
          <a:blip r:embed="rId5"/>
          <a:stretch>
            <a:fillRect/>
          </a:stretch>
        </p:blipFill>
        <p:spPr>
          <a:xfrm>
            <a:off x="132908" y="3824566"/>
            <a:ext cx="4708450" cy="1179826"/>
          </a:xfrm>
          <a:prstGeom prst="rect">
            <a:avLst/>
          </a:prstGeom>
        </p:spPr>
      </p:pic>
    </p:spTree>
    <p:extLst>
      <p:ext uri="{BB962C8B-B14F-4D97-AF65-F5344CB8AC3E}">
        <p14:creationId xmlns:p14="http://schemas.microsoft.com/office/powerpoint/2010/main" val="53893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3CF4-4F90-77BD-7A92-8FE62A8188D1}"/>
              </a:ext>
            </a:extLst>
          </p:cNvPr>
          <p:cNvSpPr>
            <a:spLocks noGrp="1"/>
          </p:cNvSpPr>
          <p:nvPr>
            <p:ph type="title"/>
          </p:nvPr>
        </p:nvSpPr>
        <p:spPr>
          <a:xfrm>
            <a:off x="136642" y="1424320"/>
            <a:ext cx="6490985" cy="3261094"/>
          </a:xfrm>
        </p:spPr>
        <p:txBody>
          <a:bodyPr/>
          <a:lstStyle/>
          <a:p>
            <a:pPr algn="l"/>
            <a:r>
              <a:rPr lang="en-CA" sz="2500" dirty="0">
                <a:latin typeface="Times New Roman" panose="02020603050405020304" pitchFamily="18" charset="0"/>
                <a:cs typeface="Times New Roman" panose="02020603050405020304" pitchFamily="18" charset="0"/>
              </a:rPr>
              <a:t>1. Project Overview</a:t>
            </a:r>
            <a:br>
              <a:rPr lang="en-CA" sz="2500" dirty="0">
                <a:latin typeface="Times New Roman" panose="02020603050405020304" pitchFamily="18" charset="0"/>
                <a:cs typeface="Times New Roman" panose="02020603050405020304" pitchFamily="18" charset="0"/>
              </a:rPr>
            </a:br>
            <a:r>
              <a:rPr lang="en-CA" sz="2500" dirty="0">
                <a:latin typeface="Times New Roman" panose="02020603050405020304" pitchFamily="18" charset="0"/>
                <a:cs typeface="Times New Roman" panose="02020603050405020304" pitchFamily="18" charset="0"/>
              </a:rPr>
              <a:t>2. Dataset Description</a:t>
            </a:r>
            <a:br>
              <a:rPr lang="en-CA" sz="2500" dirty="0">
                <a:latin typeface="Times New Roman" panose="02020603050405020304" pitchFamily="18" charset="0"/>
                <a:cs typeface="Times New Roman" panose="02020603050405020304" pitchFamily="18" charset="0"/>
              </a:rPr>
            </a:br>
            <a:r>
              <a:rPr lang="en-CA" sz="2500" dirty="0">
                <a:latin typeface="Times New Roman" panose="02020603050405020304" pitchFamily="18" charset="0"/>
                <a:cs typeface="Times New Roman" panose="02020603050405020304" pitchFamily="18" charset="0"/>
              </a:rPr>
              <a:t>3. Data Exploration and analysis.</a:t>
            </a:r>
            <a:br>
              <a:rPr lang="en-CA" sz="2500" dirty="0">
                <a:latin typeface="Times New Roman" panose="02020603050405020304" pitchFamily="18" charset="0"/>
                <a:cs typeface="Times New Roman" panose="02020603050405020304" pitchFamily="18" charset="0"/>
              </a:rPr>
            </a:br>
            <a:r>
              <a:rPr lang="en-CA" sz="2500" dirty="0">
                <a:latin typeface="Times New Roman" panose="02020603050405020304" pitchFamily="18" charset="0"/>
                <a:cs typeface="Times New Roman" panose="02020603050405020304" pitchFamily="18" charset="0"/>
              </a:rPr>
              <a:t>4. Analysis (Queries)</a:t>
            </a:r>
            <a:br>
              <a:rPr lang="en-CA" sz="2500" dirty="0">
                <a:latin typeface="Times New Roman" panose="02020603050405020304" pitchFamily="18" charset="0"/>
                <a:cs typeface="Times New Roman" panose="02020603050405020304" pitchFamily="18" charset="0"/>
              </a:rPr>
            </a:br>
            <a:r>
              <a:rPr lang="en-CA" sz="2500" dirty="0">
                <a:latin typeface="Times New Roman" panose="02020603050405020304" pitchFamily="18" charset="0"/>
                <a:cs typeface="Times New Roman" panose="02020603050405020304" pitchFamily="18" charset="0"/>
              </a:rPr>
              <a:t>5. Summary</a:t>
            </a:r>
            <a:br>
              <a:rPr lang="en-CA" sz="2500" dirty="0">
                <a:latin typeface="Times New Roman" panose="02020603050405020304" pitchFamily="18" charset="0"/>
                <a:cs typeface="Times New Roman" panose="02020603050405020304" pitchFamily="18" charset="0"/>
              </a:rPr>
            </a:br>
            <a:endParaRPr lang="en-CA" sz="25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2C299C2-D4E6-E6E4-11F3-1A0079680436}"/>
              </a:ext>
            </a:extLst>
          </p:cNvPr>
          <p:cNvSpPr>
            <a:spLocks noGrp="1"/>
          </p:cNvSpPr>
          <p:nvPr>
            <p:ph type="title" idx="2"/>
          </p:nvPr>
        </p:nvSpPr>
        <p:spPr>
          <a:xfrm>
            <a:off x="256412" y="357463"/>
            <a:ext cx="2082751" cy="826295"/>
          </a:xfrm>
        </p:spPr>
        <p:txBody>
          <a:bodyPr/>
          <a:lstStyle/>
          <a:p>
            <a:pPr algn="l">
              <a:buClr>
                <a:schemeClr val="dk1"/>
              </a:buClr>
              <a:buSzPts val="3000"/>
            </a:pPr>
            <a:r>
              <a:rPr lang="en-CA" sz="3000" b="1" u="sng" dirty="0">
                <a:latin typeface="Times New Roman" panose="02020603050405020304" pitchFamily="18" charset="0"/>
                <a:cs typeface="Times New Roman" panose="02020603050405020304" pitchFamily="18" charset="0"/>
              </a:rPr>
              <a:t>Content</a:t>
            </a:r>
          </a:p>
        </p:txBody>
      </p:sp>
    </p:spTree>
    <p:extLst>
      <p:ext uri="{BB962C8B-B14F-4D97-AF65-F5344CB8AC3E}">
        <p14:creationId xmlns:p14="http://schemas.microsoft.com/office/powerpoint/2010/main" val="3717223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4" name="Google Shape;534;p47"/>
          <p:cNvSpPr txBox="1">
            <a:spLocks noGrp="1"/>
          </p:cNvSpPr>
          <p:nvPr>
            <p:ph type="ctrTitle"/>
          </p:nvPr>
        </p:nvSpPr>
        <p:spPr>
          <a:xfrm>
            <a:off x="2309448" y="995891"/>
            <a:ext cx="4284000" cy="9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9"/>
          <p:cNvSpPr txBox="1">
            <a:spLocks noGrp="1"/>
          </p:cNvSpPr>
          <p:nvPr>
            <p:ph type="title"/>
          </p:nvPr>
        </p:nvSpPr>
        <p:spPr>
          <a:xfrm>
            <a:off x="720000" y="155944"/>
            <a:ext cx="7704000" cy="6166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b="1" u="sng" dirty="0">
                <a:latin typeface="Times New Roman" panose="02020603050405020304" pitchFamily="18" charset="0"/>
                <a:cs typeface="Times New Roman" panose="02020603050405020304" pitchFamily="18" charset="0"/>
              </a:rPr>
              <a:t>Project Overview</a:t>
            </a:r>
          </a:p>
        </p:txBody>
      </p:sp>
      <p:sp>
        <p:nvSpPr>
          <p:cNvPr id="2" name="TextBox 1">
            <a:extLst>
              <a:ext uri="{FF2B5EF4-FFF2-40B4-BE49-F238E27FC236}">
                <a16:creationId xmlns:a16="http://schemas.microsoft.com/office/drawing/2014/main" id="{F0FC9B6C-4D20-E9BB-6F18-24DD7FCEF2A9}"/>
              </a:ext>
            </a:extLst>
          </p:cNvPr>
          <p:cNvSpPr txBox="1"/>
          <p:nvPr/>
        </p:nvSpPr>
        <p:spPr>
          <a:xfrm>
            <a:off x="170119" y="956931"/>
            <a:ext cx="8846289" cy="3477875"/>
          </a:xfrm>
          <a:prstGeom prst="rect">
            <a:avLst/>
          </a:prstGeom>
          <a:noFill/>
          <a:ln w="12700">
            <a:solidFill>
              <a:schemeClr val="tx1"/>
            </a:solidFill>
          </a:ln>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The coronavirus pandemic has had a significant impact on public health and has created an urgent need for data-driven insights to understand the spread of the virus. </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The coronavirus pandemic has reshaped daily life globally. This analysis of coronavirus data using SQL aims to uncover key insights into its spread and demographic impacts. Join us to explore critical aspects of the pandemic and understand its implications for decision-making and response strategies.</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As a data analyst, you have been tasked with analyzing a CORONA VIRUS dataset to derive meaningful insights and present your findings.</a:t>
            </a:r>
            <a:endParaRPr lang="en-CA"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0A9D-E4D2-10AB-A039-0B2DD5F0017C}"/>
              </a:ext>
            </a:extLst>
          </p:cNvPr>
          <p:cNvSpPr>
            <a:spLocks noGrp="1"/>
          </p:cNvSpPr>
          <p:nvPr>
            <p:ph type="title"/>
          </p:nvPr>
        </p:nvSpPr>
        <p:spPr>
          <a:xfrm>
            <a:off x="542791" y="-92148"/>
            <a:ext cx="7704000" cy="595422"/>
          </a:xfrm>
        </p:spPr>
        <p:txBody>
          <a:bodyPr/>
          <a:lstStyle/>
          <a:p>
            <a:r>
              <a:rPr lang="en-CA" b="1" u="sng" dirty="0">
                <a:latin typeface="Times New Roman" panose="02020603050405020304" pitchFamily="18" charset="0"/>
                <a:cs typeface="Times New Roman" panose="02020603050405020304" pitchFamily="18" charset="0"/>
              </a:rPr>
              <a:t>Dataset</a:t>
            </a:r>
          </a:p>
        </p:txBody>
      </p:sp>
      <p:sp>
        <p:nvSpPr>
          <p:cNvPr id="3" name="TextBox 2">
            <a:extLst>
              <a:ext uri="{FF2B5EF4-FFF2-40B4-BE49-F238E27FC236}">
                <a16:creationId xmlns:a16="http://schemas.microsoft.com/office/drawing/2014/main" id="{DAA8EEF2-8FD2-3286-81F8-0F6705E2DC37}"/>
              </a:ext>
            </a:extLst>
          </p:cNvPr>
          <p:cNvSpPr txBox="1"/>
          <p:nvPr/>
        </p:nvSpPr>
        <p:spPr>
          <a:xfrm>
            <a:off x="155944" y="503274"/>
            <a:ext cx="7563293" cy="4539704"/>
          </a:xfrm>
          <a:prstGeom prst="rect">
            <a:avLst/>
          </a:prstGeom>
          <a:noFill/>
        </p:spPr>
        <p:txBody>
          <a:bodyPr wrap="square" rtlCol="0">
            <a:spAutoFit/>
          </a:bodyPr>
          <a:lstStyle/>
          <a:p>
            <a:r>
              <a:rPr lang="en-US" sz="1700" b="1" u="sng" dirty="0">
                <a:latin typeface="Times New Roman" panose="02020603050405020304" pitchFamily="18" charset="0"/>
                <a:cs typeface="Times New Roman" panose="02020603050405020304" pitchFamily="18" charset="0"/>
              </a:rPr>
              <a:t>Description of each column in the dataset: </a:t>
            </a:r>
          </a:p>
          <a:p>
            <a:endParaRPr lang="en-US" sz="1700"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Province</a:t>
            </a:r>
            <a:r>
              <a:rPr lang="en-US" sz="1700" dirty="0">
                <a:latin typeface="Times New Roman" panose="02020603050405020304" pitchFamily="18" charset="0"/>
                <a:cs typeface="Times New Roman" panose="02020603050405020304" pitchFamily="18" charset="0"/>
              </a:rPr>
              <a:t>: Geographic subdivision within a country/region. </a:t>
            </a:r>
          </a:p>
          <a:p>
            <a:endParaRPr lang="en-US" sz="1700"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Country/Region</a:t>
            </a:r>
            <a:r>
              <a:rPr lang="en-US" sz="1700" dirty="0">
                <a:latin typeface="Times New Roman" panose="02020603050405020304" pitchFamily="18" charset="0"/>
                <a:cs typeface="Times New Roman" panose="02020603050405020304" pitchFamily="18" charset="0"/>
              </a:rPr>
              <a:t>: Geographic entity where data is recorded. </a:t>
            </a:r>
          </a:p>
          <a:p>
            <a:endParaRPr lang="en-US" sz="1700"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Latitude:</a:t>
            </a:r>
            <a:r>
              <a:rPr lang="en-US" sz="1700" dirty="0">
                <a:latin typeface="Times New Roman" panose="02020603050405020304" pitchFamily="18" charset="0"/>
                <a:cs typeface="Times New Roman" panose="02020603050405020304" pitchFamily="18" charset="0"/>
              </a:rPr>
              <a:t> North-south position on Earth's surface.</a:t>
            </a:r>
          </a:p>
          <a:p>
            <a:endParaRPr lang="en-US" sz="1700"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Longitude:</a:t>
            </a:r>
            <a:r>
              <a:rPr lang="en-US" sz="1700" dirty="0">
                <a:latin typeface="Times New Roman" panose="02020603050405020304" pitchFamily="18" charset="0"/>
                <a:cs typeface="Times New Roman" panose="02020603050405020304" pitchFamily="18" charset="0"/>
              </a:rPr>
              <a:t> East-west position on Earth's surface. </a:t>
            </a:r>
          </a:p>
          <a:p>
            <a:endParaRPr lang="en-US" sz="1700"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Date:</a:t>
            </a:r>
            <a:r>
              <a:rPr lang="en-US" sz="1700" dirty="0">
                <a:latin typeface="Times New Roman" panose="02020603050405020304" pitchFamily="18" charset="0"/>
                <a:cs typeface="Times New Roman" panose="02020603050405020304" pitchFamily="18" charset="0"/>
              </a:rPr>
              <a:t> Recorded date of CORONA VIRUS data. </a:t>
            </a:r>
          </a:p>
          <a:p>
            <a:endParaRPr lang="en-US" sz="1700"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Confirmed:</a:t>
            </a:r>
            <a:r>
              <a:rPr lang="en-US" sz="1700" dirty="0">
                <a:latin typeface="Times New Roman" panose="02020603050405020304" pitchFamily="18" charset="0"/>
                <a:cs typeface="Times New Roman" panose="02020603050405020304" pitchFamily="18" charset="0"/>
              </a:rPr>
              <a:t> Number of diagnosed CORONA VIRUS cases. </a:t>
            </a:r>
          </a:p>
          <a:p>
            <a:endParaRPr lang="en-US" sz="1700"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Deaths:</a:t>
            </a:r>
            <a:r>
              <a:rPr lang="en-US" sz="1700" dirty="0">
                <a:latin typeface="Times New Roman" panose="02020603050405020304" pitchFamily="18" charset="0"/>
                <a:cs typeface="Times New Roman" panose="02020603050405020304" pitchFamily="18" charset="0"/>
              </a:rPr>
              <a:t> Number of CORONA </a:t>
            </a:r>
            <a:r>
              <a:rPr lang="en-US" sz="1700" dirty="0" err="1">
                <a:latin typeface="Times New Roman" panose="02020603050405020304" pitchFamily="18" charset="0"/>
                <a:cs typeface="Times New Roman" panose="02020603050405020304" pitchFamily="18" charset="0"/>
              </a:rPr>
              <a:t>VIRUS-related</a:t>
            </a:r>
            <a:r>
              <a:rPr lang="en-US" sz="1700" dirty="0">
                <a:latin typeface="Times New Roman" panose="02020603050405020304" pitchFamily="18" charset="0"/>
                <a:cs typeface="Times New Roman" panose="02020603050405020304" pitchFamily="18" charset="0"/>
              </a:rPr>
              <a:t> deaths.</a:t>
            </a:r>
          </a:p>
          <a:p>
            <a:endParaRPr lang="en-US" sz="1700"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Recovered:</a:t>
            </a:r>
            <a:r>
              <a:rPr lang="en-US" sz="1700" dirty="0">
                <a:latin typeface="Times New Roman" panose="02020603050405020304" pitchFamily="18" charset="0"/>
                <a:cs typeface="Times New Roman" panose="02020603050405020304" pitchFamily="18" charset="0"/>
              </a:rPr>
              <a:t> Number of recovered CORONA VIRUS cases</a:t>
            </a:r>
            <a:endParaRPr lang="en-CA"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61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102780" y="652833"/>
            <a:ext cx="9041219" cy="423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700" b="1" dirty="0">
                <a:latin typeface="Times New Roman" panose="02020603050405020304" pitchFamily="18" charset="0"/>
                <a:cs typeface="Times New Roman" panose="02020603050405020304" pitchFamily="18" charset="0"/>
              </a:rPr>
              <a:t>Q1 - Write a code to check NULL values. / Q2- If NULL values are present, update them with zeros for all columns</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2" name="Google Shape;336;p32">
            <a:extLst>
              <a:ext uri="{FF2B5EF4-FFF2-40B4-BE49-F238E27FC236}">
                <a16:creationId xmlns:a16="http://schemas.microsoft.com/office/drawing/2014/main" id="{BD62CC80-0CCA-169F-EAC0-9CDD6ED56E4F}"/>
              </a:ext>
            </a:extLst>
          </p:cNvPr>
          <p:cNvSpPr txBox="1">
            <a:spLocks/>
          </p:cNvSpPr>
          <p:nvPr/>
        </p:nvSpPr>
        <p:spPr>
          <a:xfrm>
            <a:off x="53161" y="88606"/>
            <a:ext cx="8204791" cy="670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b="1" u="sng" dirty="0">
                <a:latin typeface="Times New Roman" panose="02020603050405020304" pitchFamily="18" charset="0"/>
                <a:cs typeface="Times New Roman" panose="02020603050405020304" pitchFamily="18" charset="0"/>
              </a:rPr>
              <a:t>Data Exploration and analysis-Data Cleaning</a:t>
            </a:r>
          </a:p>
        </p:txBody>
      </p:sp>
      <p:pic>
        <p:nvPicPr>
          <p:cNvPr id="5" name="Picture 4">
            <a:extLst>
              <a:ext uri="{FF2B5EF4-FFF2-40B4-BE49-F238E27FC236}">
                <a16:creationId xmlns:a16="http://schemas.microsoft.com/office/drawing/2014/main" id="{3D00498F-3961-103D-F4DC-8195C7EC7F54}"/>
              </a:ext>
            </a:extLst>
          </p:cNvPr>
          <p:cNvPicPr>
            <a:picLocks noChangeAspect="1"/>
          </p:cNvPicPr>
          <p:nvPr/>
        </p:nvPicPr>
        <p:blipFill>
          <a:blip r:embed="rId4"/>
          <a:stretch>
            <a:fillRect/>
          </a:stretch>
        </p:blipFill>
        <p:spPr>
          <a:xfrm>
            <a:off x="102780" y="1817314"/>
            <a:ext cx="8041759" cy="1619979"/>
          </a:xfrm>
          <a:prstGeom prst="rect">
            <a:avLst/>
          </a:prstGeom>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53161" y="1336581"/>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0" y="3425773"/>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10" name="Picture 9">
            <a:extLst>
              <a:ext uri="{FF2B5EF4-FFF2-40B4-BE49-F238E27FC236}">
                <a16:creationId xmlns:a16="http://schemas.microsoft.com/office/drawing/2014/main" id="{88ADBC80-131A-A340-A61B-4BF7F61CA638}"/>
              </a:ext>
            </a:extLst>
          </p:cNvPr>
          <p:cNvPicPr>
            <a:picLocks noChangeAspect="1"/>
          </p:cNvPicPr>
          <p:nvPr/>
        </p:nvPicPr>
        <p:blipFill>
          <a:blip r:embed="rId5"/>
          <a:stretch>
            <a:fillRect/>
          </a:stretch>
        </p:blipFill>
        <p:spPr>
          <a:xfrm>
            <a:off x="102780" y="3858199"/>
            <a:ext cx="5943600" cy="675005"/>
          </a:xfrm>
          <a:prstGeom prst="rect">
            <a:avLst/>
          </a:prstGeom>
        </p:spPr>
      </p:pic>
      <p:sp>
        <p:nvSpPr>
          <p:cNvPr id="11" name="Google Shape;336;p32">
            <a:extLst>
              <a:ext uri="{FF2B5EF4-FFF2-40B4-BE49-F238E27FC236}">
                <a16:creationId xmlns:a16="http://schemas.microsoft.com/office/drawing/2014/main" id="{B7AACF4E-CAA5-73E9-BE8C-181B00792478}"/>
              </a:ext>
            </a:extLst>
          </p:cNvPr>
          <p:cNvSpPr txBox="1">
            <a:spLocks/>
          </p:cNvSpPr>
          <p:nvPr/>
        </p:nvSpPr>
        <p:spPr>
          <a:xfrm>
            <a:off x="53161" y="4545689"/>
            <a:ext cx="9041219" cy="4231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2000" b="1" dirty="0">
                <a:latin typeface="Times New Roman" panose="02020603050405020304" pitchFamily="18" charset="0"/>
                <a:cs typeface="Times New Roman" panose="02020603050405020304" pitchFamily="18" charset="0"/>
              </a:rPr>
              <a:t>Not have any null value present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53161" y="270624"/>
            <a:ext cx="9041219" cy="423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700" b="1" dirty="0">
                <a:latin typeface="Times New Roman" panose="02020603050405020304" pitchFamily="18" charset="0"/>
                <a:cs typeface="Times New Roman" panose="02020603050405020304" pitchFamily="18" charset="0"/>
              </a:rPr>
              <a:t>Q3 - Check total number of rows</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53161" y="69918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53161" y="28645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96E115B7-3C26-1CCC-4FEE-568AB8E4F11E}"/>
              </a:ext>
            </a:extLst>
          </p:cNvPr>
          <p:cNvPicPr>
            <a:picLocks noChangeAspect="1"/>
          </p:cNvPicPr>
          <p:nvPr/>
        </p:nvPicPr>
        <p:blipFill>
          <a:blip r:embed="rId4"/>
          <a:stretch>
            <a:fillRect/>
          </a:stretch>
        </p:blipFill>
        <p:spPr>
          <a:xfrm>
            <a:off x="145312" y="1272592"/>
            <a:ext cx="7744045" cy="1208337"/>
          </a:xfrm>
          <a:prstGeom prst="rect">
            <a:avLst/>
          </a:prstGeom>
        </p:spPr>
      </p:pic>
      <p:pic>
        <p:nvPicPr>
          <p:cNvPr id="4" name="Picture 3">
            <a:extLst>
              <a:ext uri="{FF2B5EF4-FFF2-40B4-BE49-F238E27FC236}">
                <a16:creationId xmlns:a16="http://schemas.microsoft.com/office/drawing/2014/main" id="{5272C922-DD62-43A9-0EC9-B6AA19F7262B}"/>
              </a:ext>
            </a:extLst>
          </p:cNvPr>
          <p:cNvPicPr>
            <a:picLocks noChangeAspect="1"/>
          </p:cNvPicPr>
          <p:nvPr/>
        </p:nvPicPr>
        <p:blipFill>
          <a:blip r:embed="rId5"/>
          <a:stretch>
            <a:fillRect/>
          </a:stretch>
        </p:blipFill>
        <p:spPr>
          <a:xfrm>
            <a:off x="145311" y="3358402"/>
            <a:ext cx="4072269" cy="1208338"/>
          </a:xfrm>
          <a:prstGeom prst="rect">
            <a:avLst/>
          </a:prstGeom>
        </p:spPr>
      </p:pic>
    </p:spTree>
    <p:extLst>
      <p:ext uri="{BB962C8B-B14F-4D97-AF65-F5344CB8AC3E}">
        <p14:creationId xmlns:p14="http://schemas.microsoft.com/office/powerpoint/2010/main" val="289349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53161" y="270624"/>
            <a:ext cx="9041219" cy="423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700" b="1" dirty="0">
                <a:latin typeface="Times New Roman" panose="02020603050405020304" pitchFamily="18" charset="0"/>
                <a:cs typeface="Times New Roman" panose="02020603050405020304" pitchFamily="18" charset="0"/>
              </a:rPr>
              <a:t>Q4 - Check what is </a:t>
            </a:r>
            <a:r>
              <a:rPr lang="en-US" sz="1700" b="1" dirty="0" err="1">
                <a:latin typeface="Times New Roman" panose="02020603050405020304" pitchFamily="18" charset="0"/>
                <a:cs typeface="Times New Roman" panose="02020603050405020304" pitchFamily="18" charset="0"/>
              </a:rPr>
              <a:t>start_date</a:t>
            </a:r>
            <a:r>
              <a:rPr lang="en-US" sz="1700" b="1" dirty="0">
                <a:latin typeface="Times New Roman" panose="02020603050405020304" pitchFamily="18" charset="0"/>
                <a:cs typeface="Times New Roman" panose="02020603050405020304" pitchFamily="18" charset="0"/>
              </a:rPr>
              <a:t> and </a:t>
            </a:r>
            <a:r>
              <a:rPr lang="en-US" sz="1700" b="1" dirty="0" err="1">
                <a:latin typeface="Times New Roman" panose="02020603050405020304" pitchFamily="18" charset="0"/>
                <a:cs typeface="Times New Roman" panose="02020603050405020304" pitchFamily="18" charset="0"/>
              </a:rPr>
              <a:t>end_date</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53161" y="69918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145312" y="28645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2" name="Picture 1">
            <a:extLst>
              <a:ext uri="{FF2B5EF4-FFF2-40B4-BE49-F238E27FC236}">
                <a16:creationId xmlns:a16="http://schemas.microsoft.com/office/drawing/2014/main" id="{8AB38CC1-EBDF-2F99-C658-349AEA4CDF70}"/>
              </a:ext>
            </a:extLst>
          </p:cNvPr>
          <p:cNvPicPr>
            <a:picLocks noChangeAspect="1"/>
          </p:cNvPicPr>
          <p:nvPr/>
        </p:nvPicPr>
        <p:blipFill>
          <a:blip r:embed="rId4"/>
          <a:stretch>
            <a:fillRect/>
          </a:stretch>
        </p:blipFill>
        <p:spPr>
          <a:xfrm>
            <a:off x="145311" y="1227508"/>
            <a:ext cx="7694429" cy="1443023"/>
          </a:xfrm>
          <a:prstGeom prst="rect">
            <a:avLst/>
          </a:prstGeom>
        </p:spPr>
      </p:pic>
      <p:pic>
        <p:nvPicPr>
          <p:cNvPr id="5" name="Picture 4">
            <a:extLst>
              <a:ext uri="{FF2B5EF4-FFF2-40B4-BE49-F238E27FC236}">
                <a16:creationId xmlns:a16="http://schemas.microsoft.com/office/drawing/2014/main" id="{C867C3B1-F03E-D6E4-3318-1721B731F6AF}"/>
              </a:ext>
            </a:extLst>
          </p:cNvPr>
          <p:cNvPicPr>
            <a:picLocks noChangeAspect="1"/>
          </p:cNvPicPr>
          <p:nvPr/>
        </p:nvPicPr>
        <p:blipFill>
          <a:blip r:embed="rId5"/>
          <a:stretch>
            <a:fillRect/>
          </a:stretch>
        </p:blipFill>
        <p:spPr>
          <a:xfrm>
            <a:off x="145311" y="3519155"/>
            <a:ext cx="4065182" cy="1067022"/>
          </a:xfrm>
          <a:prstGeom prst="rect">
            <a:avLst/>
          </a:prstGeom>
        </p:spPr>
      </p:pic>
    </p:spTree>
    <p:extLst>
      <p:ext uri="{BB962C8B-B14F-4D97-AF65-F5344CB8AC3E}">
        <p14:creationId xmlns:p14="http://schemas.microsoft.com/office/powerpoint/2010/main" val="12856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127589" y="299338"/>
            <a:ext cx="9041219" cy="423188"/>
          </a:xfrm>
          <a:prstGeom prst="rect">
            <a:avLst/>
          </a:prstGeom>
        </p:spPr>
        <p:txBody>
          <a:bodyPr spcFirstLastPara="1" wrap="square" lIns="91425" tIns="91425" rIns="91425" bIns="91425" anchor="t" anchorCtr="0">
            <a:noAutofit/>
          </a:bodyPr>
          <a:lstStyle/>
          <a:p>
            <a:pPr algn="l"/>
            <a:r>
              <a:rPr lang="en-US" sz="1700" b="1" dirty="0">
                <a:latin typeface="Times New Roman" panose="02020603050405020304" pitchFamily="18" charset="0"/>
                <a:cs typeface="Times New Roman" panose="02020603050405020304" pitchFamily="18" charset="0"/>
              </a:rPr>
              <a:t>Q5 - Number of months present in dataset</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53161" y="69918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145312" y="28645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F320D0D6-ABE5-54BF-C44F-034230FA76AC}"/>
              </a:ext>
            </a:extLst>
          </p:cNvPr>
          <p:cNvPicPr>
            <a:picLocks noChangeAspect="1"/>
          </p:cNvPicPr>
          <p:nvPr/>
        </p:nvPicPr>
        <p:blipFill>
          <a:blip r:embed="rId4"/>
          <a:stretch>
            <a:fillRect/>
          </a:stretch>
        </p:blipFill>
        <p:spPr>
          <a:xfrm>
            <a:off x="145311" y="1282581"/>
            <a:ext cx="8732887" cy="1205437"/>
          </a:xfrm>
          <a:prstGeom prst="rect">
            <a:avLst/>
          </a:prstGeom>
        </p:spPr>
      </p:pic>
      <p:pic>
        <p:nvPicPr>
          <p:cNvPr id="4" name="Picture 3">
            <a:extLst>
              <a:ext uri="{FF2B5EF4-FFF2-40B4-BE49-F238E27FC236}">
                <a16:creationId xmlns:a16="http://schemas.microsoft.com/office/drawing/2014/main" id="{2E2F32E0-E547-BA58-AA66-4D6E2C317A7B}"/>
              </a:ext>
            </a:extLst>
          </p:cNvPr>
          <p:cNvPicPr>
            <a:picLocks noChangeAspect="1"/>
          </p:cNvPicPr>
          <p:nvPr/>
        </p:nvPicPr>
        <p:blipFill>
          <a:blip r:embed="rId5"/>
          <a:stretch>
            <a:fillRect/>
          </a:stretch>
        </p:blipFill>
        <p:spPr>
          <a:xfrm>
            <a:off x="145310" y="3657470"/>
            <a:ext cx="3937591" cy="670984"/>
          </a:xfrm>
          <a:prstGeom prst="rect">
            <a:avLst/>
          </a:prstGeom>
        </p:spPr>
      </p:pic>
    </p:spTree>
    <p:extLst>
      <p:ext uri="{BB962C8B-B14F-4D97-AF65-F5344CB8AC3E}">
        <p14:creationId xmlns:p14="http://schemas.microsoft.com/office/powerpoint/2010/main" val="234909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p:nvPr>
        </p:nvSpPr>
        <p:spPr>
          <a:xfrm>
            <a:off x="53161" y="270624"/>
            <a:ext cx="9041219" cy="423188"/>
          </a:xfrm>
          <a:prstGeom prst="rect">
            <a:avLst/>
          </a:prstGeom>
        </p:spPr>
        <p:txBody>
          <a:bodyPr spcFirstLastPara="1" wrap="square" lIns="91425" tIns="91425" rIns="91425" bIns="91425" anchor="t" anchorCtr="0">
            <a:noAutofit/>
          </a:bodyPr>
          <a:lstStyle/>
          <a:p>
            <a:pPr algn="l"/>
            <a:r>
              <a:rPr lang="en-US" sz="1700" b="1" dirty="0">
                <a:latin typeface="Times New Roman" panose="02020603050405020304" pitchFamily="18" charset="0"/>
                <a:cs typeface="Times New Roman" panose="02020603050405020304" pitchFamily="18" charset="0"/>
              </a:rPr>
              <a:t>Q6 - Find average for confirmed, deaths, recovered</a:t>
            </a:r>
            <a:endParaRPr sz="1700" b="1" dirty="0">
              <a:latin typeface="Times New Roman" panose="02020603050405020304" pitchFamily="18" charset="0"/>
              <a:cs typeface="Times New Roman" panose="02020603050405020304" pitchFamily="18" charset="0"/>
            </a:endParaRPr>
          </a:p>
        </p:txBody>
      </p:sp>
      <p:pic>
        <p:nvPicPr>
          <p:cNvPr id="339" name="Google Shape;339;p32"/>
          <p:cNvPicPr preferRelativeResize="0"/>
          <p:nvPr/>
        </p:nvPicPr>
        <p:blipFill>
          <a:blip r:embed="rId3">
            <a:alphaModFix/>
          </a:blip>
          <a:stretch>
            <a:fillRect/>
          </a:stretch>
        </p:blipFill>
        <p:spPr>
          <a:xfrm>
            <a:off x="4654250" y="4210197"/>
            <a:ext cx="687550" cy="670984"/>
          </a:xfrm>
          <a:prstGeom prst="rect">
            <a:avLst/>
          </a:prstGeom>
          <a:noFill/>
          <a:ln>
            <a:noFill/>
          </a:ln>
        </p:spPr>
      </p:pic>
      <p:sp>
        <p:nvSpPr>
          <p:cNvPr id="8" name="Google Shape;336;p32">
            <a:extLst>
              <a:ext uri="{FF2B5EF4-FFF2-40B4-BE49-F238E27FC236}">
                <a16:creationId xmlns:a16="http://schemas.microsoft.com/office/drawing/2014/main" id="{7418AB63-4F09-F500-CD5B-3A30F91FAB74}"/>
              </a:ext>
            </a:extLst>
          </p:cNvPr>
          <p:cNvSpPr txBox="1">
            <a:spLocks/>
          </p:cNvSpPr>
          <p:nvPr/>
        </p:nvSpPr>
        <p:spPr>
          <a:xfrm>
            <a:off x="53161" y="69918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Query</a:t>
            </a:r>
          </a:p>
        </p:txBody>
      </p:sp>
      <p:sp>
        <p:nvSpPr>
          <p:cNvPr id="9" name="Google Shape;336;p32">
            <a:extLst>
              <a:ext uri="{FF2B5EF4-FFF2-40B4-BE49-F238E27FC236}">
                <a16:creationId xmlns:a16="http://schemas.microsoft.com/office/drawing/2014/main" id="{1845AE41-AAD7-D476-9D2F-6D8250644454}"/>
              </a:ext>
            </a:extLst>
          </p:cNvPr>
          <p:cNvSpPr txBox="1">
            <a:spLocks/>
          </p:cNvSpPr>
          <p:nvPr/>
        </p:nvSpPr>
        <p:spPr>
          <a:xfrm>
            <a:off x="132908" y="3464325"/>
            <a:ext cx="1095154" cy="3206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pen Sans"/>
              <a:buNone/>
              <a:defRPr sz="30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500"/>
              <a:buFont typeface="Open Sans"/>
              <a:buNone/>
              <a:defRPr sz="3500" b="0" i="0" u="none" strike="noStrike" cap="none">
                <a:solidFill>
                  <a:schemeClr val="dk1"/>
                </a:solidFill>
                <a:latin typeface="Open Sans"/>
                <a:ea typeface="Open Sans"/>
                <a:cs typeface="Open Sans"/>
                <a:sym typeface="Open Sans"/>
              </a:defRPr>
            </a:lvl9pPr>
          </a:lstStyle>
          <a:p>
            <a:pPr algn="l"/>
            <a:r>
              <a:rPr lang="en-US" sz="1500" b="1" dirty="0">
                <a:latin typeface="Times New Roman" panose="02020603050405020304" pitchFamily="18" charset="0"/>
                <a:cs typeface="Times New Roman" panose="02020603050405020304" pitchFamily="18" charset="0"/>
              </a:rPr>
              <a:t>Result</a:t>
            </a:r>
          </a:p>
        </p:txBody>
      </p:sp>
      <p:pic>
        <p:nvPicPr>
          <p:cNvPr id="2" name="Picture 1">
            <a:extLst>
              <a:ext uri="{FF2B5EF4-FFF2-40B4-BE49-F238E27FC236}">
                <a16:creationId xmlns:a16="http://schemas.microsoft.com/office/drawing/2014/main" id="{19DF3201-4D46-AFAC-7819-359ED537CA9D}"/>
              </a:ext>
            </a:extLst>
          </p:cNvPr>
          <p:cNvPicPr>
            <a:picLocks noChangeAspect="1"/>
          </p:cNvPicPr>
          <p:nvPr/>
        </p:nvPicPr>
        <p:blipFill>
          <a:blip r:embed="rId4"/>
          <a:stretch>
            <a:fillRect/>
          </a:stretch>
        </p:blipFill>
        <p:spPr>
          <a:xfrm>
            <a:off x="132908" y="1112025"/>
            <a:ext cx="7607594" cy="2263815"/>
          </a:xfrm>
          <a:prstGeom prst="rect">
            <a:avLst/>
          </a:prstGeom>
        </p:spPr>
      </p:pic>
      <p:pic>
        <p:nvPicPr>
          <p:cNvPr id="5" name="Picture 4">
            <a:extLst>
              <a:ext uri="{FF2B5EF4-FFF2-40B4-BE49-F238E27FC236}">
                <a16:creationId xmlns:a16="http://schemas.microsoft.com/office/drawing/2014/main" id="{6E0CCADA-692A-76B6-15C4-9D55F2336245}"/>
              </a:ext>
            </a:extLst>
          </p:cNvPr>
          <p:cNvPicPr>
            <a:picLocks noChangeAspect="1"/>
          </p:cNvPicPr>
          <p:nvPr/>
        </p:nvPicPr>
        <p:blipFill>
          <a:blip r:embed="rId5"/>
          <a:stretch>
            <a:fillRect/>
          </a:stretch>
        </p:blipFill>
        <p:spPr>
          <a:xfrm>
            <a:off x="132908" y="3800845"/>
            <a:ext cx="5906386" cy="1178449"/>
          </a:xfrm>
          <a:prstGeom prst="rect">
            <a:avLst/>
          </a:prstGeom>
        </p:spPr>
      </p:pic>
    </p:spTree>
    <p:extLst>
      <p:ext uri="{BB962C8B-B14F-4D97-AF65-F5344CB8AC3E}">
        <p14:creationId xmlns:p14="http://schemas.microsoft.com/office/powerpoint/2010/main" val="3713626318"/>
      </p:ext>
    </p:extLst>
  </p:cSld>
  <p:clrMapOvr>
    <a:masterClrMapping/>
  </p:clrMapOvr>
</p:sld>
</file>

<file path=ppt/theme/theme1.xml><?xml version="1.0" encoding="utf-8"?>
<a:theme xmlns:a="http://schemas.openxmlformats.org/drawingml/2006/main" name="Immunology Breakthrough by Slidesgo">
  <a:themeElements>
    <a:clrScheme name="Simple Light">
      <a:dk1>
        <a:srgbClr val="191919"/>
      </a:dk1>
      <a:lt1>
        <a:srgbClr val="FFFFFF"/>
      </a:lt1>
      <a:dk2>
        <a:srgbClr val="B5D0E5"/>
      </a:dk2>
      <a:lt2>
        <a:srgbClr val="824C95"/>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1134</TotalTime>
  <Words>489</Words>
  <Application>Microsoft Office PowerPoint</Application>
  <PresentationFormat>On-screen Show (16:9)</PresentationFormat>
  <Paragraphs>76</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Open Sans</vt:lpstr>
      <vt:lpstr>Times New Roman</vt:lpstr>
      <vt:lpstr>Immunology Breakthrough by Slidesgo</vt:lpstr>
      <vt:lpstr>CORONA VIRUS ANALYSIS</vt:lpstr>
      <vt:lpstr>1. Project Overview 2. Dataset Description 3. Data Exploration and analysis. 4. Analysis (Queries) 5. Summary </vt:lpstr>
      <vt:lpstr>Project Overview</vt:lpstr>
      <vt:lpstr>Dataset</vt:lpstr>
      <vt:lpstr>Q1 - Write a code to check NULL values. / Q2- If NULL values are present, update them with zeros for all columns</vt:lpstr>
      <vt:lpstr>Q3 - Check total number of rows</vt:lpstr>
      <vt:lpstr>Q4 - Check what is start_date and end_date</vt:lpstr>
      <vt:lpstr>Q5 - Number of months present in dataset</vt:lpstr>
      <vt:lpstr>Q6 - Find average for confirmed, deaths, recovered</vt:lpstr>
      <vt:lpstr>Q7 - Find the most frequent value for confirmed, deaths recovered each month </vt:lpstr>
      <vt:lpstr>Q8 -Find minimum values for confirmed, deaths, recovered per year</vt:lpstr>
      <vt:lpstr>Q9 - Find maximum values of confirmed, deaths recovered per year</vt:lpstr>
      <vt:lpstr>Q10 - The total number of case of confirmed, deaths recovered each month</vt:lpstr>
      <vt:lpstr>Q11 - Check how corona virus spread out with respect to confirmed case (Eg.: total confirmed cases, their average, variance &amp; STDEV )</vt:lpstr>
      <vt:lpstr>Q12 - Check how coronavirus spread out with respect to death case per month (Eg.: total confirmed cases, their average, variance &amp; STDEV )</vt:lpstr>
      <vt:lpstr>Q13 - Check how coronavirus spread out concerning recovered case (Eg.: total confirmed cases, their average, variance &amp; STDEV )</vt:lpstr>
      <vt:lpstr>Q14 - Find Country having highest number of the Confirmed case</vt:lpstr>
      <vt:lpstr>Q15 - Find Country having the lowest number of the death case</vt:lpstr>
      <vt:lpstr>Q16 - Find top 5 countries having highest recovered case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dc:title>
  <dc:creator>RUSHITA VEKARIYA</dc:creator>
  <cp:lastModifiedBy>Rushita Vekariya</cp:lastModifiedBy>
  <cp:revision>3</cp:revision>
  <dcterms:modified xsi:type="dcterms:W3CDTF">2024-05-03T15:10:54Z</dcterms:modified>
</cp:coreProperties>
</file>