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2" Type="http://schemas.openxmlformats.org/officeDocument/2006/relationships/slide" Target="slides/slide1.xml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ushitamaguluri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hack-india-git-main-charvi64s-projects.vercel.app/?_vercel_share=oJ6VXHdOZvuouQ3eTMyS5bamB0tnL7IX" TargetMode="External"/><Relationship Id="rId4" Type="http://schemas.openxmlformats.org/officeDocument/2006/relationships/hyperlink" Target="https://github.com/charvi64/Hack_india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367323" y="658457"/>
            <a:ext cx="8337215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Save time, prevent disputes, and maintain organizational trust with </a:t>
            </a:r>
            <a:r>
              <a:rPr lang="en-US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Smart        		Doc Checker</a:t>
            </a:r>
            <a:r>
              <a:rPr lang="en-US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your AI-powered document assistant.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Haahaa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r>
              <a:rPr lang="en-GB" sz="1500" b="1" dirty="0"/>
              <a:t> </a:t>
            </a:r>
            <a:r>
              <a:rPr lang="en-GB" sz="1500" dirty="0"/>
              <a:t>Rushita </a:t>
            </a:r>
            <a:r>
              <a:rPr lang="en-GB" sz="1500" dirty="0" err="1"/>
              <a:t>Maguluri</a:t>
            </a: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KLH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University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rushitamaguluri@gmail.com</a:t>
            </a:r>
            <a:endParaRPr lang="en-GB"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 algn="just"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Repository </a:t>
            </a:r>
            <a:r>
              <a:rPr lang="en-GB" sz="1500" b="1" dirty="0"/>
              <a:t>Link: </a:t>
            </a:r>
            <a:r>
              <a:rPr lang="en-GB" sz="1500" b="1" dirty="0">
                <a:hlinkClick r:id="rId4"/>
              </a:rPr>
              <a:t>https://github.com/charvi64/Hack_india.git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dirty="0">
                <a:highlight>
                  <a:srgbClr val="FFFF00"/>
                </a:highlight>
              </a:rPr>
              <a:t>Working Model</a:t>
            </a:r>
            <a:r>
              <a:rPr lang="en-GB" sz="1500" b="1" dirty="0"/>
              <a:t>: </a:t>
            </a:r>
            <a:r>
              <a:rPr lang="en-GB" sz="1500" b="1" dirty="0">
                <a:hlinkClick r:id="rId5"/>
              </a:rPr>
              <a:t>https://hack-india-git-main-charvi64s-projects.vercel.app?_vercel_share=oJ6VXHdOZvuouQ3eTMyS5bamB0tnL7IX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dirty="0"/>
              <a:t> </a:t>
            </a:r>
            <a:endParaRPr sz="7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759375" y="181797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0E753D3-1717-C21F-A512-D3F45CC57B34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7413" y="195591"/>
            <a:ext cx="1034941" cy="1008331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132538" y="369005"/>
            <a:ext cx="5019600" cy="6032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00"/>
              </a:lnSpc>
            </a:pPr>
            <a:r>
              <a:rPr lang="en-IN" sz="2800" b="1" u="sng" dirty="0"/>
              <a:t>Problem</a:t>
            </a:r>
            <a:r>
              <a:rPr lang="en-IN" sz="2800" b="1" dirty="0"/>
              <a:t> → </a:t>
            </a:r>
            <a:r>
              <a:rPr lang="en-IN" sz="2800" b="1" u="sng" dirty="0"/>
              <a:t>Solution</a:t>
            </a:r>
            <a:endParaRPr sz="700" u="sng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9AEF6D7-2696-CA6D-0401-22F7CC42A123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A196B9-0ACF-D1E3-4837-05FF367AD583}"/>
              </a:ext>
            </a:extLst>
          </p:cNvPr>
          <p:cNvSpPr txBox="1"/>
          <p:nvPr/>
        </p:nvSpPr>
        <p:spPr>
          <a:xfrm>
            <a:off x="328246" y="1125901"/>
            <a:ext cx="862818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</a:t>
            </a:r>
            <a:endParaRPr lang="en-IN" sz="1800" dirty="0"/>
          </a:p>
          <a:p>
            <a:pPr marR="0" rtl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Organizations rely on multiple documents such as rules, contracts, policies, and guidelines. Over time, these documents become inconsistent and contradictory. Manual checking of these conflicts is tedious, error-prone, and can lead to disputes, penalties, and confusion.</a:t>
            </a:r>
            <a:endParaRPr lang="en-IN" sz="1800" dirty="0">
              <a:effectLst/>
            </a:endParaRPr>
          </a:p>
          <a:p>
            <a:pPr marR="0" algn="ctr" rtl="0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Solution:</a:t>
            </a:r>
            <a:endParaRPr lang="en-IN" sz="1800" dirty="0">
              <a:effectLst/>
            </a:endParaRPr>
          </a:p>
          <a:p>
            <a:pPr marR="0" rtl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Smart Doc Checker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an AI-powered system that: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•Uploads and scans multiple documents to detect contradictions automatically.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•Highlights conflicts with clear explanations and suggests clarifications.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•Generates detailed reports listing all inconsistencies.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•Monitors external policy pages and triggers conflict detection on updates.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Integrates </a:t>
            </a:r>
            <a:r>
              <a:rPr lang="en-US" sz="1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Flexprice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transparent pay-per-use billing with visible usage counters.</a:t>
            </a:r>
            <a:endParaRPr lang="en-IN" sz="1800" dirty="0">
              <a:effectLst/>
            </a:endParaRPr>
          </a:p>
          <a:p>
            <a:pPr marR="0" rtl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Ensuring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accuracy, consistency, and trust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across all organizational documents.</a:t>
            </a:r>
            <a:endParaRPr lang="en-IN" sz="1800" dirty="0"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919" y="127702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 dirty="0"/>
              <a:t>Methodology &amp; Implementation</a:t>
            </a:r>
            <a:endParaRPr sz="700" u="sng" dirty="0"/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C42A3E-9DE6-47CB-BE72-789933FBFC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3602" y="1747905"/>
            <a:ext cx="5129689" cy="25087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12FEF45-66C3-D831-0377-750091C82DCC}"/>
              </a:ext>
            </a:extLst>
          </p:cNvPr>
          <p:cNvSpPr txBox="1"/>
          <p:nvPr/>
        </p:nvSpPr>
        <p:spPr>
          <a:xfrm>
            <a:off x="288798" y="1310074"/>
            <a:ext cx="529883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Upload &amp; preprocess documents.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Detect conflicts using AI + rules.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Highlight issues &amp; generate </a:t>
            </a:r>
          </a:p>
          <a:p>
            <a:r>
              <a:rPr lang="en-IN" sz="1800" dirty="0">
                <a:latin typeface="+mj-lt"/>
              </a:rPr>
              <a:t>   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Monitor external updates</a:t>
            </a:r>
          </a:p>
          <a:p>
            <a:r>
              <a:rPr lang="en-IN" sz="1800" dirty="0">
                <a:latin typeface="+mj-lt"/>
              </a:rPr>
              <a:t>     automatically.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Pay-per-use billing via </a:t>
            </a:r>
            <a:r>
              <a:rPr lang="en-IN" sz="1800" dirty="0" err="1">
                <a:latin typeface="+mj-lt"/>
              </a:rPr>
              <a:t>Flexprice</a:t>
            </a:r>
            <a:r>
              <a:rPr lang="en-IN" sz="1800" dirty="0">
                <a:latin typeface="+mj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+mj-lt"/>
              </a:rPr>
              <a:t>Interactive dashboard for </a:t>
            </a:r>
          </a:p>
          <a:p>
            <a:r>
              <a:rPr lang="en-IN" sz="1800" dirty="0">
                <a:latin typeface="+mj-lt"/>
              </a:rPr>
              <a:t>     viewing &amp; downloads.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5156D48-C248-B9BC-2550-F645F03A0A22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 dirty="0"/>
              <a:t>Technology Used</a:t>
            </a:r>
            <a:endParaRPr sz="700" u="sng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2B226B-1B62-1CDE-85F6-A75D34E3B960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D30190-20A3-BA72-76BF-10E75E906025}"/>
              </a:ext>
            </a:extLst>
          </p:cNvPr>
          <p:cNvSpPr txBox="1"/>
          <p:nvPr/>
        </p:nvSpPr>
        <p:spPr>
          <a:xfrm>
            <a:off x="350925" y="1288043"/>
            <a:ext cx="82715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React + TypeScript + Vite</a:t>
            </a:r>
            <a:r>
              <a:rPr lang="en-IN" sz="1800" dirty="0"/>
              <a:t> – Frontend development; fast, type-safe, modern SPA setup.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Tailwind CSS + </a:t>
            </a:r>
            <a:r>
              <a:rPr lang="en-IN" sz="1800" b="1" dirty="0" err="1"/>
              <a:t>PostCSS</a:t>
            </a:r>
            <a:r>
              <a:rPr lang="en-IN" sz="1800" dirty="0"/>
              <a:t> – Styling and responsive UI design.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 err="1"/>
              <a:t>Lucide</a:t>
            </a:r>
            <a:r>
              <a:rPr lang="en-IN" sz="1800" b="1" dirty="0"/>
              <a:t>-react</a:t>
            </a:r>
            <a:r>
              <a:rPr lang="en-IN" sz="1800" dirty="0"/>
              <a:t> – Icons for buttons, alerts, and visual cues.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 err="1"/>
              <a:t>ESLint</a:t>
            </a:r>
            <a:r>
              <a:rPr lang="en-IN" sz="1800" b="1" dirty="0"/>
              <a:t> + NPM (Node.js)</a:t>
            </a:r>
            <a:r>
              <a:rPr lang="en-IN" sz="1800" dirty="0"/>
              <a:t> – Code quality, linting, and package management.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Hugging Face API</a:t>
            </a:r>
            <a:r>
              <a:rPr lang="en-IN" sz="1800" dirty="0"/>
              <a:t> – NLP and AI-powered conflict detection.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800" b="1" dirty="0"/>
              <a:t>Monitoring &amp; Updates (</a:t>
            </a:r>
            <a:r>
              <a:rPr lang="en-IN" sz="1800" b="1" dirty="0" err="1"/>
              <a:t>BeautifulSoup</a:t>
            </a:r>
            <a:r>
              <a:rPr lang="en-IN" sz="1800" b="1" dirty="0"/>
              <a:t> / Scrapy)</a:t>
            </a:r>
            <a:r>
              <a:rPr lang="en-IN" sz="1800" dirty="0"/>
              <a:t> – Scraping external policy pages and detecting updates.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3337" y="156149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 u="sng" dirty="0"/>
              <a:t>Flowchart &amp; Supporting Images</a:t>
            </a:r>
            <a:endParaRPr sz="700" u="sng" dirty="0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2770F1-AB90-0446-F487-53820EA4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12446"/>
            <a:ext cx="5861235" cy="285277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CB53138-D6A3-DD78-F0BB-9508DF94178E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70D579-1197-AF61-7E4D-B0635B04CEE8}"/>
              </a:ext>
            </a:extLst>
          </p:cNvPr>
          <p:cNvGrpSpPr/>
          <p:nvPr/>
        </p:nvGrpSpPr>
        <p:grpSpPr>
          <a:xfrm>
            <a:off x="5804468" y="875318"/>
            <a:ext cx="3151963" cy="3703127"/>
            <a:chOff x="4834229" y="955484"/>
            <a:chExt cx="3960442" cy="3763465"/>
          </a:xfrm>
        </p:grpSpPr>
        <p:grpSp>
          <p:nvGrpSpPr>
            <p:cNvPr id="2" name="Google Shape;111;p5">
              <a:extLst>
                <a:ext uri="{FF2B5EF4-FFF2-40B4-BE49-F238E27FC236}">
                  <a16:creationId xmlns:a16="http://schemas.microsoft.com/office/drawing/2014/main" id="{7D5074DE-2948-513B-FAC3-EF35DEC9018A}"/>
                </a:ext>
              </a:extLst>
            </p:cNvPr>
            <p:cNvGrpSpPr/>
            <p:nvPr/>
          </p:nvGrpSpPr>
          <p:grpSpPr>
            <a:xfrm>
              <a:off x="4834229" y="955484"/>
              <a:ext cx="3960442" cy="3763465"/>
              <a:chOff x="0" y="-38100"/>
              <a:chExt cx="2086200" cy="850900"/>
            </a:xfrm>
          </p:grpSpPr>
          <p:sp>
            <p:nvSpPr>
              <p:cNvPr id="3" name="Google Shape;112;p5">
                <a:extLst>
                  <a:ext uri="{FF2B5EF4-FFF2-40B4-BE49-F238E27FC236}">
                    <a16:creationId xmlns:a16="http://schemas.microsoft.com/office/drawing/2014/main" id="{01C30E21-6FFC-F9DE-D099-F08640855E7E}"/>
                  </a:ext>
                </a:extLst>
              </p:cNvPr>
              <p:cNvSpPr/>
              <p:nvPr/>
            </p:nvSpPr>
            <p:spPr>
              <a:xfrm>
                <a:off x="0" y="0"/>
                <a:ext cx="208615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2086152" h="812800" extrusionOk="0">
                    <a:moveTo>
                      <a:pt x="0" y="0"/>
                    </a:moveTo>
                    <a:lnTo>
                      <a:pt x="2086152" y="0"/>
                    </a:lnTo>
                    <a:lnTo>
                      <a:pt x="2086152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FFFFFF"/>
              </a:solidFill>
              <a:ln w="38100" cap="sq" cmpd="sng">
                <a:solidFill>
                  <a:srgbClr val="000000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" name="Google Shape;113;p5">
                <a:extLst>
                  <a:ext uri="{FF2B5EF4-FFF2-40B4-BE49-F238E27FC236}">
                    <a16:creationId xmlns:a16="http://schemas.microsoft.com/office/drawing/2014/main" id="{7BBCAADA-24AC-7E12-8051-F55E7F8003C4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2086200" cy="850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25400" tIns="25400" rIns="25400" bIns="254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47722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9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6E64E760-622D-A43A-5880-6C079675673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4478"/>
            <a:stretch>
              <a:fillRect/>
            </a:stretch>
          </p:blipFill>
          <p:spPr bwMode="auto">
            <a:xfrm>
              <a:off x="5137131" y="1039740"/>
              <a:ext cx="3480044" cy="35949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630" y="19774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1621D72B-7357-46F2-4AF9-3CD017515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13255" r="2" b="13776"/>
          <a:stretch>
            <a:fillRect/>
          </a:stretch>
        </p:blipFill>
        <p:spPr bwMode="auto">
          <a:xfrm>
            <a:off x="1863056" y="825966"/>
            <a:ext cx="5820141" cy="421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8FDD3FA-F2FE-ABCD-4E2E-FF4AE013C59B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5477" y="180817"/>
            <a:ext cx="967184" cy="96076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u="sng" dirty="0"/>
              <a:t>Conclusion</a:t>
            </a:r>
            <a:endParaRPr sz="7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326E5-F983-7724-31DF-42203AE56E0A}"/>
              </a:ext>
            </a:extLst>
          </p:cNvPr>
          <p:cNvSpPr txBox="1"/>
          <p:nvPr/>
        </p:nvSpPr>
        <p:spPr>
          <a:xfrm>
            <a:off x="289169" y="1170164"/>
            <a:ext cx="8565662" cy="3779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550" dirty="0">
                <a:latin typeface="+mj-lt"/>
              </a:rPr>
              <a:t>Our project, </a:t>
            </a:r>
            <a:r>
              <a:rPr lang="en-US" sz="1550" b="1" dirty="0">
                <a:latin typeface="+mj-lt"/>
              </a:rPr>
              <a:t>Smart Doc Checker</a:t>
            </a:r>
            <a:r>
              <a:rPr lang="en-US" sz="1550" dirty="0">
                <a:latin typeface="+mj-lt"/>
              </a:rPr>
              <a:t>, is an </a:t>
            </a:r>
            <a:r>
              <a:rPr lang="en-US" sz="1550" b="1" dirty="0">
                <a:latin typeface="+mj-lt"/>
              </a:rPr>
              <a:t>AI-powered solution</a:t>
            </a:r>
            <a:r>
              <a:rPr lang="en-US" sz="1550" dirty="0">
                <a:latin typeface="+mj-lt"/>
              </a:rPr>
              <a:t> that transforms how organizations manage documents. It:</a:t>
            </a:r>
            <a:br>
              <a:rPr lang="en-US" sz="1550" dirty="0">
                <a:latin typeface="+mj-lt"/>
              </a:rPr>
            </a:br>
            <a:r>
              <a:rPr lang="en-US" sz="1550" dirty="0">
                <a:latin typeface="+mj-lt"/>
              </a:rPr>
              <a:t>• </a:t>
            </a:r>
            <a:r>
              <a:rPr lang="en-US" sz="1550" b="1" dirty="0">
                <a:latin typeface="+mj-lt"/>
              </a:rPr>
              <a:t>Automatically scans and detects contradictions</a:t>
            </a:r>
            <a:r>
              <a:rPr lang="en-US" sz="1550" dirty="0">
                <a:latin typeface="+mj-lt"/>
              </a:rPr>
              <a:t> across multiple documents, eliminating hours of manual review.</a:t>
            </a:r>
            <a:br>
              <a:rPr lang="en-US" sz="1550" dirty="0">
                <a:latin typeface="+mj-lt"/>
              </a:rPr>
            </a:br>
            <a:r>
              <a:rPr lang="en-US" sz="1550" dirty="0">
                <a:latin typeface="+mj-lt"/>
              </a:rPr>
              <a:t>• </a:t>
            </a:r>
            <a:r>
              <a:rPr lang="en-US" sz="1550" b="1" dirty="0">
                <a:latin typeface="+mj-lt"/>
              </a:rPr>
              <a:t>Highlights conflicts with explanations</a:t>
            </a:r>
            <a:r>
              <a:rPr lang="en-US" sz="1550" dirty="0">
                <a:latin typeface="+mj-lt"/>
              </a:rPr>
              <a:t> and suggests actionable clarifications to resolve inconsistencies.</a:t>
            </a:r>
            <a:br>
              <a:rPr lang="en-US" sz="1550" dirty="0">
                <a:latin typeface="+mj-lt"/>
              </a:rPr>
            </a:br>
            <a:r>
              <a:rPr lang="en-US" sz="1550" dirty="0">
                <a:latin typeface="+mj-lt"/>
              </a:rPr>
              <a:t>• </a:t>
            </a:r>
            <a:r>
              <a:rPr lang="en-US" sz="1550" b="1" dirty="0">
                <a:latin typeface="+mj-lt"/>
              </a:rPr>
              <a:t>Generates comprehensive reports</a:t>
            </a:r>
            <a:r>
              <a:rPr lang="en-US" sz="1550" dirty="0">
                <a:latin typeface="+mj-lt"/>
              </a:rPr>
              <a:t> for easy auditing and decision-making.</a:t>
            </a:r>
            <a:br>
              <a:rPr lang="en-US" sz="1550" dirty="0">
                <a:latin typeface="+mj-lt"/>
              </a:rPr>
            </a:br>
            <a:r>
              <a:rPr lang="en-US" sz="1550" dirty="0">
                <a:latin typeface="+mj-lt"/>
              </a:rPr>
              <a:t>• </a:t>
            </a:r>
            <a:r>
              <a:rPr lang="en-US" sz="1550" b="1" dirty="0">
                <a:latin typeface="+mj-lt"/>
              </a:rPr>
              <a:t>Monitors external policy updates in real-time</a:t>
            </a:r>
            <a:r>
              <a:rPr lang="en-US" sz="1550" dirty="0">
                <a:latin typeface="+mj-lt"/>
              </a:rPr>
              <a:t>, ensuring documents stay accurate and up-to-date.</a:t>
            </a:r>
            <a:br>
              <a:rPr lang="en-US" sz="1550" dirty="0">
                <a:latin typeface="+mj-lt"/>
              </a:rPr>
            </a:br>
            <a:r>
              <a:rPr lang="en-US" sz="1550" dirty="0">
                <a:latin typeface="+mj-lt"/>
              </a:rPr>
              <a:t>• </a:t>
            </a:r>
            <a:r>
              <a:rPr lang="en-US" sz="1550" b="1" dirty="0">
                <a:latin typeface="+mj-lt"/>
              </a:rPr>
              <a:t>Integrates </a:t>
            </a:r>
            <a:r>
              <a:rPr lang="en-US" sz="1550" b="1" dirty="0" err="1">
                <a:latin typeface="+mj-lt"/>
              </a:rPr>
              <a:t>Flexprice</a:t>
            </a:r>
            <a:r>
              <a:rPr lang="en-US" sz="1550" b="1" dirty="0">
                <a:latin typeface="+mj-lt"/>
              </a:rPr>
              <a:t> pay-per-use billing</a:t>
            </a:r>
            <a:r>
              <a:rPr lang="en-US" sz="1550" dirty="0">
                <a:latin typeface="+mj-lt"/>
              </a:rPr>
              <a:t>, displaying live usage counters for transparency and scalability.</a:t>
            </a:r>
          </a:p>
          <a:p>
            <a:pPr>
              <a:buNone/>
            </a:pPr>
            <a:endParaRPr lang="en-US" sz="1550" dirty="0">
              <a:latin typeface="+mj-lt"/>
            </a:endParaRPr>
          </a:p>
          <a:p>
            <a:pPr>
              <a:buNone/>
            </a:pPr>
            <a:r>
              <a:rPr lang="en-US" sz="1550" b="1" dirty="0">
                <a:latin typeface="+mj-lt"/>
              </a:rPr>
              <a:t>Impact:</a:t>
            </a:r>
            <a:r>
              <a:rPr lang="en-US" sz="1550" dirty="0">
                <a:latin typeface="+mj-lt"/>
              </a:rPr>
              <a:t> By combining AI, automation, and smart monitoring, our solution </a:t>
            </a:r>
            <a:r>
              <a:rPr lang="en-US" sz="1550" b="1" dirty="0">
                <a:latin typeface="+mj-lt"/>
              </a:rPr>
              <a:t>prevents disputes, improves efficiency, and ensures organizational trust and clarity</a:t>
            </a:r>
            <a:r>
              <a:rPr lang="en-US" sz="1550" dirty="0">
                <a:latin typeface="+mj-lt"/>
              </a:rPr>
              <a:t> — all in one intelligent platform.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8DB435-31AD-ADD5-971A-090E512ECDDC}"/>
              </a:ext>
            </a:extLst>
          </p:cNvPr>
          <p:cNvSpPr/>
          <p:nvPr/>
        </p:nvSpPr>
        <p:spPr>
          <a:xfrm>
            <a:off x="187569" y="103963"/>
            <a:ext cx="8784493" cy="487443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489</Words>
  <Application>Microsoft Office PowerPoint</Application>
  <PresentationFormat>On-screen Show (16:9)</PresentationFormat>
  <Paragraphs>41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IBM Plex Sans</vt:lpstr>
      <vt:lpstr>Calibri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Esha Khandelwal</cp:lastModifiedBy>
  <cp:revision>25</cp:revision>
  <dcterms:modified xsi:type="dcterms:W3CDTF">2025-09-19T14:04:43Z</dcterms:modified>
</cp:coreProperties>
</file>