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4" r:id="rId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946" y="1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247" y="781938"/>
            <a:ext cx="999553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947" y="1472012"/>
            <a:ext cx="7958455" cy="4070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444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hyperlink" Target="https://github.com/rishabhnmishra/Credit_Card_Financial_Dashboar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" y="1231391"/>
              <a:ext cx="9916668" cy="26502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4974" y="1546301"/>
            <a:ext cx="83927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latin typeface="Arial"/>
                <a:cs typeface="Arial"/>
              </a:rPr>
              <a:t>CREDIT</a:t>
            </a:r>
            <a:r>
              <a:rPr sz="9600" b="1" spc="-390" dirty="0">
                <a:latin typeface="Arial"/>
                <a:cs typeface="Arial"/>
              </a:rPr>
              <a:t> </a:t>
            </a:r>
            <a:r>
              <a:rPr sz="9600" b="1" spc="-20" dirty="0">
                <a:latin typeface="Arial"/>
                <a:cs typeface="Arial"/>
              </a:rPr>
              <a:t>CARD</a:t>
            </a:r>
            <a:endParaRPr sz="9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1935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24288" y="4593335"/>
            <a:ext cx="1763268" cy="17632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060151-BE1E-B0A4-669A-B0D7FAB042C5}"/>
              </a:ext>
            </a:extLst>
          </p:cNvPr>
          <p:cNvSpPr txBox="1"/>
          <p:nvPr/>
        </p:nvSpPr>
        <p:spPr>
          <a:xfrm>
            <a:off x="1143000" y="317859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Weekly Status Report</a:t>
            </a:r>
            <a:endParaRPr lang="en-IN" sz="4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781938"/>
            <a:ext cx="7202170" cy="492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Project</a:t>
            </a:r>
            <a:r>
              <a:rPr sz="4000" spc="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10" dirty="0">
                <a:solidFill>
                  <a:srgbClr val="FFC000"/>
                </a:solidFill>
                <a:latin typeface="Arial Black"/>
                <a:cs typeface="Arial Black"/>
              </a:rPr>
              <a:t>Objective</a:t>
            </a:r>
            <a:endParaRPr sz="4000">
              <a:latin typeface="Arial Black"/>
              <a:cs typeface="Arial Black"/>
            </a:endParaRPr>
          </a:p>
          <a:p>
            <a:pPr marL="12700" marR="5080">
              <a:lnSpc>
                <a:spcPct val="90000"/>
              </a:lnSpc>
              <a:spcBef>
                <a:spcPts val="3570"/>
              </a:spcBef>
            </a:pPr>
            <a:r>
              <a:rPr sz="4000" spc="-18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develop</a:t>
            </a:r>
            <a:r>
              <a:rPr sz="4000" spc="-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comprehensive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weekly</a:t>
            </a:r>
            <a:r>
              <a:rPr sz="40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4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real-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4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trends,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enabling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stakeholders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monitor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40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40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operations effectively.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53400" y="1548383"/>
            <a:ext cx="3773804" cy="4913630"/>
            <a:chOff x="8153400" y="1548383"/>
            <a:chExt cx="3773804" cy="4913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Import</a:t>
            </a:r>
            <a:r>
              <a:rPr spc="-35" dirty="0"/>
              <a:t> </a:t>
            </a:r>
            <a:r>
              <a:rPr dirty="0"/>
              <a:t>data</a:t>
            </a:r>
            <a:r>
              <a:rPr spc="-3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SQL</a:t>
            </a:r>
            <a:r>
              <a:rPr spc="-20" dirty="0"/>
              <a:t> </a:t>
            </a:r>
            <a:r>
              <a:rPr spc="-10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947" y="1637563"/>
            <a:ext cx="5506085" cy="205295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756285" indent="-743585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Prepare</a:t>
            </a:r>
            <a:r>
              <a:rPr sz="40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40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endParaRPr sz="4000">
              <a:latin typeface="Calibri"/>
              <a:cs typeface="Calibri"/>
            </a:endParaRPr>
          </a:p>
          <a:p>
            <a:pPr marL="756285" indent="-743585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r>
              <a:rPr sz="4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  <a:p>
            <a:pPr marL="756285" indent="-743585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import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4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4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052" y="3268979"/>
            <a:ext cx="900683" cy="81838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390894" y="4258817"/>
            <a:ext cx="3529965" cy="1160145"/>
            <a:chOff x="6390894" y="4258817"/>
            <a:chExt cx="3529965" cy="11601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9944" y="4277867"/>
              <a:ext cx="3491484" cy="11216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00419" y="4268342"/>
              <a:ext cx="3510915" cy="1141095"/>
            </a:xfrm>
            <a:custGeom>
              <a:avLst/>
              <a:gdLst/>
              <a:ahLst/>
              <a:cxnLst/>
              <a:rect l="l" t="t" r="r" b="b"/>
              <a:pathLst>
                <a:path w="3510915" h="1141095">
                  <a:moveTo>
                    <a:pt x="0" y="1140713"/>
                  </a:moveTo>
                  <a:lnTo>
                    <a:pt x="3510534" y="1140713"/>
                  </a:lnTo>
                  <a:lnTo>
                    <a:pt x="3510534" y="0"/>
                  </a:lnTo>
                  <a:lnTo>
                    <a:pt x="0" y="0"/>
                  </a:lnTo>
                  <a:lnTo>
                    <a:pt x="0" y="1140713"/>
                  </a:lnTo>
                  <a:close/>
                </a:path>
              </a:pathLst>
            </a:custGeom>
            <a:ln w="190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82200" y="4216908"/>
            <a:ext cx="899922" cy="75818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207752" y="1546860"/>
            <a:ext cx="1106805" cy="1619250"/>
            <a:chOff x="10207752" y="1546860"/>
            <a:chExt cx="1106805" cy="16192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07752" y="1546860"/>
              <a:ext cx="1106424" cy="11003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07624" y="2674620"/>
              <a:ext cx="180594" cy="38633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9232" y="2816352"/>
              <a:ext cx="227838" cy="34975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92384" y="2823972"/>
              <a:ext cx="290322" cy="34213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45947" y="5750763"/>
            <a:ext cx="99079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dirty="0">
                <a:solidFill>
                  <a:srgbClr val="FFFFFF"/>
                </a:solidFill>
                <a:latin typeface="Calibri"/>
                <a:cs typeface="Calibri"/>
              </a:rPr>
              <a:t>NOTE:</a:t>
            </a:r>
            <a:r>
              <a:rPr sz="17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Find</a:t>
            </a:r>
            <a:r>
              <a:rPr sz="17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queries</a:t>
            </a:r>
            <a:r>
              <a:rPr sz="17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data-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9"/>
              </a:rPr>
              <a:t>github.com/rishabhnmishra/Credit_Card_Financial_Dashboard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552062"/>
            <a:ext cx="7964805" cy="46056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AgeGroup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</a:t>
            </a:r>
            <a:endParaRPr sz="16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>
              <a:latin typeface="Calibri"/>
              <a:cs typeface="Calibri"/>
            </a:endParaRPr>
          </a:p>
          <a:p>
            <a:pPr marL="242570" algn="just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30,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"20-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30",</a:t>
            </a:r>
            <a:endParaRPr sz="1600">
              <a:latin typeface="Calibri"/>
              <a:cs typeface="Calibri"/>
            </a:endParaRPr>
          </a:p>
          <a:p>
            <a:pPr marL="242570" marR="5080" algn="just">
              <a:lnSpc>
                <a:spcPct val="11040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40,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"30-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40",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40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50,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"40-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50",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60,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"50-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60",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60,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"60+",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9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90"/>
              </a:spcBef>
            </a:pP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600">
              <a:latin typeface="Calibri"/>
              <a:cs typeface="Calibri"/>
            </a:endParaRPr>
          </a:p>
          <a:p>
            <a:pPr marL="242570" marR="5881370" indent="-230504">
              <a:lnSpc>
                <a:spcPct val="11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IncomeGroup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 TRUE(),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35000,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"Low",</a:t>
            </a:r>
            <a:endParaRPr sz="1600">
              <a:latin typeface="Calibri"/>
              <a:cs typeface="Calibri"/>
            </a:endParaRPr>
          </a:p>
          <a:p>
            <a:pPr marL="242570" marR="651510">
              <a:lnSpc>
                <a:spcPct val="110000"/>
              </a:lnSpc>
              <a:spcBef>
                <a:spcPts val="1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35000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&lt;70000,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"Med",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70000,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"High",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715516"/>
            <a:ext cx="9453880" cy="3896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week_num2</a:t>
            </a:r>
            <a:r>
              <a:rPr sz="16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WEEKNUM('public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cc_detail'[week_start_date])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cc_detail'[annual_fees]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+ 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cc_detail'[total_trans_amt]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+ 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cc_detail'[interest_earned]</a:t>
            </a:r>
            <a:endParaRPr sz="1600">
              <a:latin typeface="Calibri"/>
              <a:cs typeface="Calibri"/>
            </a:endParaRPr>
          </a:p>
          <a:p>
            <a:pPr marL="196850" marR="6122670" indent="-184785">
              <a:lnSpc>
                <a:spcPct val="110700"/>
              </a:lnSpc>
              <a:spcBef>
                <a:spcPts val="190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Current_week_Reveneue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SUM('public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 MAX('public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cc_detail'[week_num2])))</a:t>
            </a:r>
            <a:endParaRPr sz="1600">
              <a:latin typeface="Calibri"/>
              <a:cs typeface="Calibri"/>
            </a:endParaRPr>
          </a:p>
          <a:p>
            <a:pPr marL="196850" marR="6037580" indent="-184785">
              <a:lnSpc>
                <a:spcPct val="110700"/>
              </a:lnSpc>
              <a:spcBef>
                <a:spcPts val="139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Previous_week_Reveneue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CALCULATE(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SUM('public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 MAX('public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cc_detail'[week_num2])-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1))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dirty="0"/>
              <a:t>Project</a:t>
            </a:r>
            <a:r>
              <a:rPr spc="-45" dirty="0"/>
              <a:t> </a:t>
            </a:r>
            <a:r>
              <a:rPr dirty="0"/>
              <a:t>Insights-</a:t>
            </a:r>
            <a:r>
              <a:rPr spc="-25" dirty="0"/>
              <a:t> </a:t>
            </a:r>
            <a:r>
              <a:rPr dirty="0"/>
              <a:t>Week</a:t>
            </a:r>
            <a:r>
              <a:rPr spc="-45" dirty="0"/>
              <a:t> </a:t>
            </a:r>
            <a:r>
              <a:rPr dirty="0"/>
              <a:t>53</a:t>
            </a:r>
            <a:r>
              <a:rPr spc="-40" dirty="0"/>
              <a:t> </a:t>
            </a:r>
            <a:r>
              <a:rPr spc="-10" dirty="0"/>
              <a:t>(31</a:t>
            </a:r>
            <a:r>
              <a:rPr sz="3975" spc="-15" baseline="25157" dirty="0"/>
              <a:t>st</a:t>
            </a:r>
            <a:r>
              <a:rPr sz="3975" baseline="25157" dirty="0"/>
              <a:t>	</a:t>
            </a:r>
            <a:r>
              <a:rPr sz="4000" spc="-20" dirty="0"/>
              <a:t>Dec)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8427719" y="2019300"/>
            <a:ext cx="3538854" cy="4409440"/>
            <a:chOff x="8427719" y="2019300"/>
            <a:chExt cx="3538854" cy="4409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883" y="2019300"/>
              <a:ext cx="1789176" cy="850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19" y="2840736"/>
              <a:ext cx="3538728" cy="35874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45947" y="1508433"/>
            <a:ext cx="10269220" cy="502252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WoW</a:t>
            </a:r>
            <a:r>
              <a:rPr sz="2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change:</a:t>
            </a:r>
            <a:endParaRPr sz="22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28.8%,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Amt</a:t>
            </a:r>
            <a:r>
              <a:rPr lang="en-IN" sz="2000" dirty="0">
                <a:solidFill>
                  <a:srgbClr val="FFFFFF"/>
                </a:solidFill>
                <a:latin typeface="Calibri"/>
                <a:cs typeface="Calibri"/>
              </a:rPr>
              <a:t> 46M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Count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2000" spc="-50" dirty="0">
                <a:solidFill>
                  <a:srgbClr val="FFFFFF"/>
                </a:solidFill>
                <a:latin typeface="Calibri"/>
                <a:cs typeface="Calibri"/>
              </a:rPr>
              <a:t>667K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endParaRPr lang="en-IN" sz="2200" b="1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2200" b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alibri"/>
                <a:cs typeface="Calibri"/>
              </a:rPr>
              <a:t>YTD:</a:t>
            </a:r>
            <a:endParaRPr sz="22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57M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interest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8M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amount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46M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Male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31M,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female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26M</a:t>
            </a:r>
            <a:endParaRPr sz="2000" dirty="0">
              <a:latin typeface="Calibri"/>
              <a:cs typeface="Calibri"/>
            </a:endParaRPr>
          </a:p>
          <a:p>
            <a:pPr marL="454659" marR="3836035" indent="-360045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Blue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Silver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93%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 transactions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TX,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NY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68%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Activation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57.5%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ts val="223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Delinquent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6.06%</a:t>
            </a:r>
            <a:endParaRPr sz="2000" dirty="0">
              <a:latin typeface="Calibri"/>
              <a:cs typeface="Calibri"/>
            </a:endParaRPr>
          </a:p>
          <a:p>
            <a:pPr marR="5080" algn="r">
              <a:lnSpc>
                <a:spcPts val="1989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506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Arial MT</vt:lpstr>
      <vt:lpstr>Calibri</vt:lpstr>
      <vt:lpstr>Office Theme</vt:lpstr>
      <vt:lpstr>CREDIT CARD</vt:lpstr>
      <vt:lpstr>PowerPoint Presentation</vt:lpstr>
      <vt:lpstr>Import data to SQL database</vt:lpstr>
      <vt:lpstr>DAX Queries</vt:lpstr>
      <vt:lpstr>DAX Queries</vt:lpstr>
      <vt:lpstr>Project Insights- Week 53 (31st Dec)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Analyst Roadmap</dc:title>
  <dc:creator>Rishabh Mishra</dc:creator>
  <cp:lastModifiedBy>Rushikesh jagtap</cp:lastModifiedBy>
  <cp:revision>1</cp:revision>
  <dcterms:created xsi:type="dcterms:W3CDTF">2024-12-03T04:09:18Z</dcterms:created>
  <dcterms:modified xsi:type="dcterms:W3CDTF">2024-12-03T05:38:54Z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2024-12-03T00:00:00Z</vt:filetime>
  </property>
  <property fmtid="{D5CDD505-2E9C-101B-9397-08002B2CF9AE}" pid="5" name="Producer">
    <vt:lpwstr>Microsoft® PowerPoint® 2021</vt:lpwstr>
  </property>
</Properties>
</file>