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5DD71-B257-48AD-875E-C6BC213E864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F0B4-860B-4A6D-BEDB-87B85EA71203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6E8E4-C7E1-43F2-B517-06EE55841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4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6E8E4-C7E1-43F2-B517-06EE5584154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3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3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0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6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4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85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28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3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0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1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7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7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535C-5F63-4974-A2C5-2E7D2DCD063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D3B1-9B2A-4507-9C33-47435F01D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99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2E0B-7B64-4713-3F7A-EAAD90805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24346"/>
            <a:ext cx="8144134" cy="1272619"/>
          </a:xfrm>
        </p:spPr>
        <p:txBody>
          <a:bodyPr anchor="ctr"/>
          <a:lstStyle/>
          <a:p>
            <a:pPr algn="just"/>
            <a:r>
              <a:rPr lang="en-IN" sz="4400" spc="300" dirty="0"/>
              <a:t>PIZZA SALES SQL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266F8-67D4-D99A-86F4-1DB05135D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46" y="2601799"/>
            <a:ext cx="3066853" cy="16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2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/>
              <a:t>Group the orders by date and calculate the average number of pizzas ordered per day.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329080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5F103-8C04-2392-579B-43FB1505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47" y="1560522"/>
            <a:ext cx="7414903" cy="262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A643E-42F8-E9D2-E0C3-E3CACD889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54" y="4849913"/>
            <a:ext cx="3747347" cy="17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/>
              <a:t>Determine the top 3 most ordered pizza types based on revenue.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649592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B0A90-FF89-4F21-F17D-1E46F983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40" y="1417988"/>
            <a:ext cx="7428322" cy="3078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590D7-487A-0679-3B83-18C149D7B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16" y="4832237"/>
            <a:ext cx="4675694" cy="17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8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/>
              <a:t>Calculate the percentage contribution of each pizza type to total revenue.</a:t>
            </a:r>
            <a:endParaRPr lang="en-IN" sz="2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1875934" y="1102936"/>
            <a:ext cx="1480008" cy="26390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9BFBF-1F74-2A99-86D0-12494323F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68" y="1366840"/>
            <a:ext cx="5425910" cy="5420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7871383" y="2057221"/>
            <a:ext cx="1310324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9F9AD4-E2BB-1AEB-BE60-DE63A1A2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444" y="2692346"/>
            <a:ext cx="4311770" cy="222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8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/>
              <a:t>Retrieve the total number of orders placed.</a:t>
            </a:r>
            <a:endParaRPr lang="en-IN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A3DFC-F029-3C1E-864D-69DD0B65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74" y="565412"/>
            <a:ext cx="1615126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7E77C9-E021-9536-732C-E417DDBE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50" y="1609820"/>
            <a:ext cx="8436991" cy="22719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210100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1B82C3-1F68-F1C3-D3EF-6F99DE46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277" y="4685122"/>
            <a:ext cx="3553904" cy="16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/>
              <a:t>Calculate the total revenue generated from pizza sales.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210100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167" y="593888"/>
            <a:ext cx="1652833" cy="1385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AAE22-56E4-329E-09EB-8A23B422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21" y="1609820"/>
            <a:ext cx="8120159" cy="2500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5DC1F1-B61E-6828-7DC4-763B484A6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83" y="4769963"/>
            <a:ext cx="5147035" cy="17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/>
              <a:t>Identify the highest-priced pizza.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210100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B89AA-08A8-16B7-AD81-D6838FBF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569" y="1605537"/>
            <a:ext cx="8088198" cy="2514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6EF057-C238-F21A-9E8A-306FDE231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164" y="4794703"/>
            <a:ext cx="3707636" cy="18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/>
              <a:t>Identify the most common pizza size ordered.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547977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1AE775-4FE9-CE65-2A54-2B66EA58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52" y="1562951"/>
            <a:ext cx="8216479" cy="2754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4D2ED-0E1A-7A13-CE8C-DD3F78A9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163" y="4913267"/>
            <a:ext cx="3459637" cy="17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/>
              <a:t>List the top 5 most ordered pizza types along with their quantities.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547977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27337-15D0-DD92-EBB5-84FE5251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75" y="1578859"/>
            <a:ext cx="7872142" cy="2905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272B6-A367-FA19-03FE-C6ED4A2D3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72" y="4913267"/>
            <a:ext cx="3808312" cy="17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7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/>
              <a:t>Join the necessary tables to find the total quantity of each pizza category ordered.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88156" y="4547977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99DE6-758D-6FBE-7B08-D3871CD1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907" y="1572360"/>
            <a:ext cx="8021091" cy="2918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8CF3D-B05F-46CB-08A2-675B5F2F6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325" y="4868945"/>
            <a:ext cx="3381730" cy="17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2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/>
              <a:t>Determine the distribution of orders by hour of the day.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97584" y="3643794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E4A34-0B42-30C7-F411-4074029A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46" y="4009084"/>
            <a:ext cx="3026005" cy="2740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B2B5D8-E5B7-ACD2-16D2-B2070B526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164" y="1609820"/>
            <a:ext cx="5995448" cy="18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5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D45C7-1F5C-6C46-6502-9DF7E15F409A}"/>
              </a:ext>
            </a:extLst>
          </p:cNvPr>
          <p:cNvSpPr/>
          <p:nvPr/>
        </p:nvSpPr>
        <p:spPr>
          <a:xfrm>
            <a:off x="697584" y="235670"/>
            <a:ext cx="9539925" cy="8201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/>
              <a:t>Join relevant tables to find the category-wise distribution of pizzas.</a:t>
            </a:r>
            <a:endParaRPr lang="en-IN" sz="2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1662B-2D47-FBCA-2D99-98B35AFC9AEC}"/>
              </a:ext>
            </a:extLst>
          </p:cNvPr>
          <p:cNvSpPr/>
          <p:nvPr/>
        </p:nvSpPr>
        <p:spPr>
          <a:xfrm>
            <a:off x="697584" y="3643794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378B3-6EE2-49E2-0FB5-D60FB001B8B3}"/>
              </a:ext>
            </a:extLst>
          </p:cNvPr>
          <p:cNvSpPr/>
          <p:nvPr/>
        </p:nvSpPr>
        <p:spPr>
          <a:xfrm>
            <a:off x="688156" y="1150166"/>
            <a:ext cx="1480008" cy="3652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F4745-10F5-C763-3524-1B214383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9485" y="603315"/>
            <a:ext cx="1822515" cy="1376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8C123-938B-FFDE-0701-0A200E30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42" y="1515456"/>
            <a:ext cx="5835192" cy="1913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D7189-9B3C-D19A-E008-4492DD657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76" y="4157351"/>
            <a:ext cx="4234523" cy="202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26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51</TotalTime>
  <Words>147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PIZZA SALES SQL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Rushikesh jagtap</dc:creator>
  <cp:lastModifiedBy>Rushikesh jagtap</cp:lastModifiedBy>
  <cp:revision>1</cp:revision>
  <dcterms:created xsi:type="dcterms:W3CDTF">2024-06-19T08:43:02Z</dcterms:created>
  <dcterms:modified xsi:type="dcterms:W3CDTF">2024-06-19T09:34:45Z</dcterms:modified>
</cp:coreProperties>
</file>