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Nuni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6.xml"/><Relationship Id="rId22" Type="http://schemas.openxmlformats.org/officeDocument/2006/relationships/font" Target="fonts/Nunito-italic.fntdata"/><Relationship Id="rId10" Type="http://schemas.openxmlformats.org/officeDocument/2006/relationships/slide" Target="slides/slide5.xml"/><Relationship Id="rId21" Type="http://schemas.openxmlformats.org/officeDocument/2006/relationships/font" Target="fonts/Nuni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bd1a9248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cbd1a9248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cbec011eb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cbec011eb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cbd1a92486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cbd1a92486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bec011eb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bec011eb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cbec011eb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cbec011eb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cbec011eb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cbec011eb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bec011eb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cbec011eb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cbec011eb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cbec011eb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bec011eb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cbec011eb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cbec011eb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cbec011eb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datasets/karkavelrajaj/amazon-sales-dataset" TargetMode="External"/><Relationship Id="rId4" Type="http://schemas.openxmlformats.org/officeDocument/2006/relationships/hyperlink" Target="https://www.kaggle.com/datasets/karkavelrajaj/amazon-sales-datase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Leveraging Amazon Product Ratings for Performance Analysis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0"/>
            <a:ext cx="57099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Group 8: Rushma Parajuli, Vineeth Kumar Shambuni, Rohan </a:t>
            </a:r>
            <a:r>
              <a:rPr lang="en"/>
              <a:t>Sanjay</a:t>
            </a:r>
            <a:r>
              <a:rPr lang="en"/>
              <a:t> Singh, Shivani Sodagum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819150" y="1677650"/>
            <a:ext cx="7505700" cy="18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0">
                <a:latin typeface="Times New Roman"/>
                <a:ea typeface="Times New Roman"/>
                <a:cs typeface="Times New Roman"/>
                <a:sym typeface="Times New Roman"/>
              </a:rPr>
              <a:t>Questions?</a:t>
            </a:r>
            <a:endParaRPr sz="8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Selected: Amazon Sales Dataset 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619975"/>
            <a:ext cx="3794400" cy="28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44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Why did we select this data?</a:t>
            </a:r>
            <a:endParaRPr b="1" sz="144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92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D0D0D"/>
              </a:buClr>
              <a:buSzPts val="1441"/>
              <a:buFont typeface="Times New Roman"/>
              <a:buChar char="●"/>
            </a:pPr>
            <a:r>
              <a:rPr lang="en" sz="144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Diversity</a:t>
            </a:r>
            <a:endParaRPr sz="144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9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41"/>
              <a:buFont typeface="Times New Roman"/>
              <a:buChar char="●"/>
            </a:pPr>
            <a:r>
              <a:rPr lang="en" sz="144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Large Sample Size</a:t>
            </a:r>
            <a:endParaRPr sz="144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9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41"/>
              <a:buFont typeface="Times New Roman"/>
              <a:buChar char="●"/>
            </a:pPr>
            <a:r>
              <a:rPr lang="en" sz="144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Rating System</a:t>
            </a:r>
            <a:endParaRPr sz="144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9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41"/>
              <a:buFont typeface="Times New Roman"/>
              <a:buChar char="●"/>
            </a:pPr>
            <a:r>
              <a:rPr lang="en" sz="144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User Reviews</a:t>
            </a:r>
            <a:endParaRPr sz="144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9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41"/>
              <a:buFont typeface="Times New Roman"/>
              <a:buChar char="●"/>
            </a:pPr>
            <a:r>
              <a:rPr lang="en" sz="144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Real-world Application</a:t>
            </a:r>
            <a:endParaRPr sz="144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SzPts val="605"/>
              <a:buNone/>
            </a:pPr>
            <a:r>
              <a:rPr b="1" lang="en" sz="1468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Where are you getting this data from?</a:t>
            </a:r>
            <a:endParaRPr b="1" sz="1468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1838" lvl="0" marL="457200" rtl="0" algn="l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SzPts val="1468"/>
              <a:buFont typeface="Times New Roman"/>
              <a:buChar char="●"/>
            </a:pPr>
            <a:r>
              <a:rPr lang="en" sz="1468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Dataset Source:</a:t>
            </a:r>
            <a:r>
              <a:rPr lang="en" sz="1468">
                <a:solidFill>
                  <a:srgbClr val="0D0D0D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468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Kaggle - Amazon Sales Dataset</a:t>
            </a:r>
            <a:endParaRPr sz="1468">
              <a:solidFill>
                <a:schemeClr val="hlink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987">
              <a:solidFill>
                <a:schemeClr val="hlink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5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66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4847850" y="1563750"/>
            <a:ext cx="3973500" cy="33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5475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Structure</a:t>
            </a:r>
            <a:endParaRPr b="1" sz="5475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5530" lvl="0" marL="457200" rtl="0" algn="l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Times New Roman"/>
              <a:buChar char="●"/>
            </a:pPr>
            <a:r>
              <a:rPr lang="en" sz="5475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Size: Our dataset has 1400 rows and 9 columns. </a:t>
            </a:r>
            <a:endParaRPr sz="5475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5475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Variables:</a:t>
            </a:r>
            <a:endParaRPr sz="5475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5530" lvl="1" marL="914400" rtl="0" algn="l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Times New Roman"/>
              <a:buChar char="●"/>
            </a:pPr>
            <a:r>
              <a:rPr lang="en" sz="5475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discounted_price</a:t>
            </a:r>
            <a:endParaRPr sz="5475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553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Times New Roman"/>
              <a:buChar char="●"/>
            </a:pPr>
            <a:r>
              <a:rPr lang="en" sz="5475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actual_price</a:t>
            </a:r>
            <a:endParaRPr sz="5475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553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Times New Roman"/>
              <a:buChar char="●"/>
            </a:pPr>
            <a:r>
              <a:rPr lang="en" sz="5475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discount_percentage</a:t>
            </a:r>
            <a:endParaRPr sz="5475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553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Times New Roman"/>
              <a:buChar char="●"/>
            </a:pPr>
            <a:r>
              <a:rPr lang="en" sz="5475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rating</a:t>
            </a:r>
            <a:endParaRPr sz="5475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553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Times New Roman"/>
              <a:buChar char="●"/>
            </a:pPr>
            <a:r>
              <a:rPr lang="en" sz="5475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rating_count</a:t>
            </a:r>
            <a:endParaRPr sz="5475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553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Times New Roman"/>
              <a:buChar char="●"/>
            </a:pPr>
            <a:r>
              <a:rPr lang="en" sz="5475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rating_decision</a:t>
            </a:r>
            <a:endParaRPr sz="5475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553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Times New Roman"/>
              <a:buChar char="●"/>
            </a:pPr>
            <a:r>
              <a:rPr lang="en" sz="5475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discount_decision</a:t>
            </a:r>
            <a:endParaRPr sz="5475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hlink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800200"/>
            <a:ext cx="7505700" cy="21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Classifying Products by Rating</a:t>
            </a:r>
            <a:r>
              <a:rPr lang="en" sz="18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Can we classify products into high and low-rated categories based on their features like discounted price, actual price, rating and discount percentage?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Predicting Product Sales</a:t>
            </a:r>
            <a:r>
              <a:rPr lang="en" sz="18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Can we predict the number of sales for a product based on its, discounted price, actual price, discount percentage and rating?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8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4825" y="228838"/>
            <a:ext cx="6752176" cy="46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819150" y="1560300"/>
            <a:ext cx="7665000" cy="30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Training parameters</a:t>
            </a:r>
            <a:endParaRPr b="1" sz="18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model &lt;- rpart(rating_decision ~ discounted_price + actual_price + discount_percentage+rating_count, data = trainData)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Conduct Analysis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560300"/>
            <a:ext cx="7665000" cy="30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Times New Roman"/>
              <a:buAutoNum type="arabicPeriod"/>
            </a:pPr>
            <a:r>
              <a:rPr b="1" lang="en" sz="18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Classifying Products by Rating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547" y="2233550"/>
            <a:ext cx="7454902" cy="95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7325" y="466775"/>
            <a:ext cx="6169125" cy="40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idx="1" type="body"/>
          </p:nvPr>
        </p:nvSpPr>
        <p:spPr>
          <a:xfrm>
            <a:off x="819150" y="1560300"/>
            <a:ext cx="7665000" cy="30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Training parameters</a:t>
            </a:r>
            <a:endParaRPr b="1" sz="18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2. model &lt;- rpart(sales_decision ~ discounted_price  + rating + actual_price + discount_percentage, data = trainData)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Conduct Analysis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819150" y="1560300"/>
            <a:ext cx="7665000" cy="30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b="1" lang="en" sz="235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Classifying Products by Discount Percentage: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8" name="Google Shape;178;p21"/>
          <p:cNvPicPr preferRelativeResize="0"/>
          <p:nvPr/>
        </p:nvPicPr>
        <p:blipFill rotWithShape="1">
          <a:blip r:embed="rId3">
            <a:alphaModFix/>
          </a:blip>
          <a:srcRect b="17247" l="0" r="0" t="17247"/>
          <a:stretch/>
        </p:blipFill>
        <p:spPr>
          <a:xfrm>
            <a:off x="1263800" y="2344825"/>
            <a:ext cx="7134250" cy="115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