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7" r:id="rId2"/>
    <p:sldId id="258" r:id="rId3"/>
    <p:sldId id="407" r:id="rId4"/>
    <p:sldId id="411" r:id="rId5"/>
    <p:sldId id="398" r:id="rId6"/>
    <p:sldId id="413" r:id="rId7"/>
    <p:sldId id="399" r:id="rId8"/>
    <p:sldId id="419" r:id="rId9"/>
    <p:sldId id="423" r:id="rId10"/>
    <p:sldId id="405" r:id="rId11"/>
    <p:sldId id="3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3A"/>
    <a:srgbClr val="002147"/>
    <a:srgbClr val="33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403" autoAdjust="0"/>
  </p:normalViewPr>
  <p:slideViewPr>
    <p:cSldViewPr snapToGrid="0" snapToObject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26-May-19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26-May-19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9823-4424-4A72-9C29-969BF451BF5A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F64E-F698-4E34-A04B-2BC745E4DE3B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DE9A-7EEF-4E88-AC63-411818D14724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9115-C5EF-4FA7-899E-4F2846901D6F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4D1-769A-4C41-BA66-FBBBC113DD4B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0C2-2FFC-4AFE-A494-57F1ED5454F9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EA7F-3629-4570-B76C-ABB161DA55F5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928-69C3-40CE-A828-CC66B28A0E07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B17D-5624-49F0-9F6E-DEEB6C2E9C5D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27BA-062D-4C00-BF48-2B3D3E567E40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783F-E5A1-4584-89B8-3211798849D5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658D-7336-4CB4-854B-340EF50421FE}" type="datetime1">
              <a:rPr lang="en-US" smtClean="0"/>
              <a:pPr/>
              <a:t>26-May-19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2D56B7-FC8E-4D61-96FA-6C4BABD4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3048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C79E1A-F776-44A3-9E55-0E656EA2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1" y="381000"/>
            <a:ext cx="4869346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A05D19-1208-4B53-A4F2-63AEFC746337}"/>
              </a:ext>
            </a:extLst>
          </p:cNvPr>
          <p:cNvSpPr/>
          <p:nvPr/>
        </p:nvSpPr>
        <p:spPr>
          <a:xfrm>
            <a:off x="609600" y="3564835"/>
            <a:ext cx="8169137" cy="30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The Battle of</a:t>
            </a:r>
            <a:r>
              <a:rPr lang="en-US" sz="3600" dirty="0" smtClean="0"/>
              <a:t> Neighborhoods</a:t>
            </a:r>
          </a:p>
          <a:p>
            <a:pPr algn="ctr"/>
            <a:r>
              <a:rPr lang="en-US" sz="2800" dirty="0" smtClean="0"/>
              <a:t>Rushrukh Rayan</a:t>
            </a:r>
            <a:endParaRPr lang="en-US" sz="2800" dirty="0"/>
          </a:p>
          <a:p>
            <a:pPr algn="ctr"/>
            <a:r>
              <a:rPr lang="en-US" dirty="0"/>
              <a:t>Coursera 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827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0F9402-D841-4101-97F8-87A93B6316AA}"/>
              </a:ext>
            </a:extLst>
          </p:cNvPr>
          <p:cNvSpPr/>
          <p:nvPr/>
        </p:nvSpPr>
        <p:spPr>
          <a:xfrm>
            <a:off x="636104" y="1166682"/>
            <a:ext cx="7779026" cy="4915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project work was only done on the zip codes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New York and Toronto,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includes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401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codes each having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150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features even after dimensionality reduction with PCA. The problem is that we have a huge feature space but limited number of samples. We can collect data from entire United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States and Canada,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will make our dataset well balanced.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From figure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 and 6,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spot certain outlier in our data. In future we will try to filter out those outliers for more robust clustering.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could be other clustering algorithms that can work better. In future, DBSCAN seems to be a good fit for our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sum everything, and convert to a neighborhood recommendation APP.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722965B-CC53-4C4A-857E-17D523E1920F}"/>
              </a:ext>
            </a:extLst>
          </p:cNvPr>
          <p:cNvSpPr/>
          <p:nvPr/>
        </p:nvSpPr>
        <p:spPr>
          <a:xfrm>
            <a:off x="0" y="-8878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2E2067-C5B8-418E-AB4F-A8B36A8DE074}"/>
              </a:ext>
            </a:extLst>
          </p:cNvPr>
          <p:cNvSpPr txBox="1"/>
          <p:nvPr/>
        </p:nvSpPr>
        <p:spPr>
          <a:xfrm>
            <a:off x="1371600" y="324433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23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Motivation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Suppose, a person has been living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York, Toronto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for 15 sweet years of his/her life.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 he has to leave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East York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 relocate to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NY for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change in his job location or some other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has been used to a particular lifestyle for a longtime. He may likes to go to Mexican restaurants for breakfast, maybe he loves to visit some kind of park in the weekends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Now, he would more like to choose a neighborhood 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Manhattan which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has all the amenities he was used to in a close proximity.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2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051579-4C09-4E7E-8E18-B11A6642DA74}"/>
              </a:ext>
            </a:extLst>
          </p:cNvPr>
          <p:cNvSpPr/>
          <p:nvPr/>
        </p:nvSpPr>
        <p:spPr>
          <a:xfrm>
            <a:off x="377300" y="657667"/>
            <a:ext cx="83405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Applying k-mean clustering algorithm to cluster the neighborhood based on their similarities in different amenities and venues.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For defining success we will try to figure out the optimal cluster size by doing some exploratory data analysis on different clusters and trying to observe their similarities.</a:t>
            </a:r>
          </a:p>
        </p:txBody>
      </p:sp>
    </p:spTree>
    <p:extLst>
      <p:ext uri="{BB962C8B-B14F-4D97-AF65-F5344CB8AC3E}">
        <p14:creationId xmlns:p14="http://schemas.microsoft.com/office/powerpoint/2010/main" val="19104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Workflow</a:t>
            </a:r>
          </a:p>
        </p:txBody>
      </p:sp>
      <p:sp>
        <p:nvSpPr>
          <p:cNvPr id="5" name="AutoShape 2" descr="https://docs.google.com/drawings/u/1/d/sBTAqS0lu9NXikBEHN4Lv_A/image?w=336&amp;h=383&amp;rev=1&amp;ac=1&amp;parent=1ab05f7SrOhUFo58dhpiJKP0KXQiNB1VO901mlmRKi3k">
            <a:extLst>
              <a:ext uri="{FF2B5EF4-FFF2-40B4-BE49-F238E27FC236}">
                <a16:creationId xmlns:a16="http://schemas.microsoft.com/office/drawing/2014/main" xmlns="" id="{626D640D-C92D-4571-BF72-AB40613FD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604963"/>
            <a:ext cx="32004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1FDE50-4188-4B02-9477-9810EBD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1147762"/>
            <a:ext cx="5111854" cy="498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EC7399E-ECC4-476A-82DE-340CC80D2124}"/>
              </a:ext>
            </a:extLst>
          </p:cNvPr>
          <p:cNvSpPr/>
          <p:nvPr/>
        </p:nvSpPr>
        <p:spPr>
          <a:xfrm>
            <a:off x="2554185" y="61357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1. Neighborhood segmentation 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Selecting Principal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47D253-C3A6-4185-AB76-56DB8435047F}"/>
              </a:ext>
            </a:extLst>
          </p:cNvPr>
          <p:cNvSpPr/>
          <p:nvPr/>
        </p:nvSpPr>
        <p:spPr>
          <a:xfrm>
            <a:off x="2366889" y="6131741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Selecting Principal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3" y="1595181"/>
            <a:ext cx="510611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Silhouette Score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E348E9-0DC8-483D-9798-99A64318D189}"/>
              </a:ext>
            </a:extLst>
          </p:cNvPr>
          <p:cNvSpPr/>
          <p:nvPr/>
        </p:nvSpPr>
        <p:spPr>
          <a:xfrm>
            <a:off x="2617304" y="5881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Silhouette Score confirms optimal Cluster Number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9" y="1952419"/>
            <a:ext cx="391532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Elbow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91C74BB-0D4A-48AC-8FD8-5FEF7A3DEE41}"/>
              </a:ext>
            </a:extLst>
          </p:cNvPr>
          <p:cNvSpPr/>
          <p:nvPr/>
        </p:nvSpPr>
        <p:spPr>
          <a:xfrm>
            <a:off x="2040835" y="5950226"/>
            <a:ext cx="5678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Elbow found at k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(K is number of Clusters)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2047682"/>
            <a:ext cx="445832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NY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221562"/>
            <a:ext cx="3511131" cy="262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49" y="2221562"/>
            <a:ext cx="3946185" cy="26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D908A8-2AAF-40C2-8178-98EB989E01CF}"/>
              </a:ext>
            </a:extLst>
          </p:cNvPr>
          <p:cNvSpPr/>
          <p:nvPr/>
        </p:nvSpPr>
        <p:spPr>
          <a:xfrm>
            <a:off x="0" y="0"/>
            <a:ext cx="9144000" cy="600364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ebuchet MS" panose="020B0603020202020204" pitchFamily="34" charset="0"/>
              </a:rPr>
              <a:t>Cluster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5D3C26-D194-44DE-B737-2747CFEB82B2}"/>
              </a:ext>
            </a:extLst>
          </p:cNvPr>
          <p:cNvSpPr/>
          <p:nvPr/>
        </p:nvSpPr>
        <p:spPr>
          <a:xfrm>
            <a:off x="1716155" y="6021314"/>
            <a:ext cx="6023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Toronto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Zip codes with the assigned cluster 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13A8309-CC60-44AC-B5A6-4AAAB8FE7492}"/>
              </a:ext>
            </a:extLst>
          </p:cNvPr>
          <p:cNvSpPr/>
          <p:nvPr/>
        </p:nvSpPr>
        <p:spPr>
          <a:xfrm>
            <a:off x="1571017" y="511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Clustering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F388DA-8A65-482A-9ED4-07438F518242}"/>
              </a:ext>
            </a:extLst>
          </p:cNvPr>
          <p:cNvSpPr/>
          <p:nvPr/>
        </p:nvSpPr>
        <p:spPr>
          <a:xfrm>
            <a:off x="5777375" y="511451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Clustering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119532"/>
            <a:ext cx="3783787" cy="2382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2119532"/>
            <a:ext cx="3995351" cy="23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387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Marmarelli, Marissa</dc:creator>
  <cp:lastModifiedBy>rushrukh rayan</cp:lastModifiedBy>
  <cp:revision>191</cp:revision>
  <dcterms:created xsi:type="dcterms:W3CDTF">2014-05-07T16:40:04Z</dcterms:created>
  <dcterms:modified xsi:type="dcterms:W3CDTF">2019-05-26T05:58:35Z</dcterms:modified>
</cp:coreProperties>
</file>