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4"/>
  </p:sldMasterIdLst>
  <p:notesMasterIdLst>
    <p:notesMasterId r:id="rId19"/>
  </p:notesMasterIdLst>
  <p:handoutMasterIdLst>
    <p:handoutMasterId r:id="rId20"/>
  </p:handout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Power of Pub-Sub: Real-World Use Cases" id="{FFA849FC-7D9C-4B83-B2D5-B104C191563F}">
          <p14:sldIdLst>
            <p14:sldId id="2561"/>
          </p14:sldIdLst>
        </p14:section>
        <p14:section name="Introduction to Pub-Sub Systems" id="{316996FD-FA4D-4475-A475-73D462C7E26F}">
          <p14:sldIdLst>
            <p14:sldId id="2562"/>
            <p14:sldId id="2563"/>
            <p14:sldId id="2564"/>
          </p14:sldIdLst>
        </p14:section>
        <p14:section name="Real-World Use Cases of Pub-Sub" id="{9BDC4A13-6275-4C42-87F5-D40DF418F117}">
          <p14:sldIdLst>
            <p14:sldId id="2565"/>
            <p14:sldId id="2566"/>
            <p14:sldId id="2567"/>
            <p14:sldId id="2568"/>
            <p14:sldId id="2569"/>
            <p14:sldId id="2570"/>
            <p14:sldId id="2571"/>
          </p14:sldIdLst>
        </p14:section>
        <p14:section name="Conclusion and Discussion" id="{A6A9C539-EA75-456E-B4CA-5FE4711C18D6}">
          <p14:sldIdLst>
            <p14:sldId id="2572"/>
            <p14:sldId id="2573"/>
            <p14:sldId id="25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1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BEE77-0D03-4DAF-95B9-E718848A4AF6}" v="15" dt="2025-09-19T06:28:42.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94630"/>
  </p:normalViewPr>
  <p:slideViewPr>
    <p:cSldViewPr showGuides="1">
      <p:cViewPr>
        <p:scale>
          <a:sx n="100" d="100"/>
          <a:sy n="100" d="100"/>
        </p:scale>
        <p:origin x="-72" y="-538"/>
      </p:cViewPr>
      <p:guideLst>
        <p:guide orient="horz" pos="2160"/>
        <p:guide pos="3840"/>
      </p:guideLst>
    </p:cSldViewPr>
  </p:slideViewPr>
  <p:notesTextViewPr>
    <p:cViewPr>
      <p:scale>
        <a:sx n="1" d="1"/>
        <a:sy n="1" d="1"/>
      </p:scale>
      <p:origin x="0" y="0"/>
    </p:cViewPr>
  </p:notesTextViewPr>
  <p:sorterViewPr>
    <p:cViewPr>
      <p:scale>
        <a:sx n="100" d="100"/>
        <a:sy n="100" d="100"/>
      </p:scale>
      <p:origin x="0" y="-21892"/>
    </p:cViewPr>
  </p:sorterViewPr>
  <p:notesViewPr>
    <p:cSldViewPr>
      <p:cViewPr varScale="1">
        <p:scale>
          <a:sx n="90" d="100"/>
          <a:sy n="90" d="100"/>
        </p:scale>
        <p:origin x="29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C2BEE77-0D03-4DAF-95B9-E718848A4AF6}"/>
    <pc:docChg chg="addSld delSld modSld addSection">
      <pc:chgData name="" userId="" providerId="" clId="Web-{4C2BEE77-0D03-4DAF-95B9-E718848A4AF6}" dt="2025-09-19T06:28:42.460" v="15" actId="34807"/>
      <pc:docMkLst>
        <pc:docMk/>
      </pc:docMkLst>
      <pc:sldChg chg="del">
        <pc:chgData name="" userId="" providerId="" clId="Web-{4C2BEE77-0D03-4DAF-95B9-E718848A4AF6}" dt="2025-09-19T06:28:42.163" v="0" actId="34807"/>
        <pc:sldMkLst>
          <pc:docMk/>
          <pc:sldMk cId="2812452602" sldId="258"/>
        </pc:sldMkLst>
      </pc:sldChg>
      <pc:sldChg chg="modSp add mod modClrScheme addAnim chgLayout">
        <pc:chgData name="" userId="" providerId="" clId="Web-{4C2BEE77-0D03-4DAF-95B9-E718848A4AF6}" dt="2025-09-19T06:28:42.460" v="4" actId="34807"/>
        <pc:sldMkLst>
          <pc:docMk/>
          <pc:sldMk cId="2472678938" sldId="2561"/>
        </pc:sldMkLst>
        <pc:spChg chg="mod">
          <ac:chgData name="" userId="" providerId="" clId="Web-{4C2BEE77-0D03-4DAF-95B9-E718848A4AF6}" dt="2025-09-19T06:28:42.444" v="1" actId="34807"/>
          <ac:spMkLst>
            <pc:docMk/>
            <pc:sldMk cId="2472678938" sldId="2561"/>
            <ac:spMk id="2" creationId="{64D33281-9E52-FEB7-58B1-692E234655FA}"/>
          </ac:spMkLst>
        </pc:spChg>
        <pc:spChg chg="mod">
          <ac:chgData name="" userId="" providerId="" clId="Web-{4C2BEE77-0D03-4DAF-95B9-E718848A4AF6}" dt="2025-09-19T06:28:42.444" v="1" actId="34807"/>
          <ac:spMkLst>
            <pc:docMk/>
            <pc:sldMk cId="2472678938" sldId="2561"/>
            <ac:spMk id="3" creationId="{AF772BC2-31C8-6D08-25BE-8BBE96A5E71C}"/>
          </ac:spMkLst>
        </pc:spChg>
        <pc:picChg chg="mod">
          <ac:chgData name="" userId="" providerId="" clId="Web-{4C2BEE77-0D03-4DAF-95B9-E718848A4AF6}" dt="2025-09-19T06:28:42.444" v="1" actId="34807"/>
          <ac:picMkLst>
            <pc:docMk/>
            <pc:sldMk cId="2472678938" sldId="2561"/>
            <ac:picMk id="4" creationId="{17AFFB34-9CB5-4810-9572-CA8EB346D435}"/>
          </ac:picMkLst>
        </pc:picChg>
      </pc:sldChg>
      <pc:sldChg chg="modSp add mod modTransition addAnim chgLayout">
        <pc:chgData name="" userId="" providerId="" clId="Web-{4C2BEE77-0D03-4DAF-95B9-E718848A4AF6}" dt="2025-09-19T06:28:42.460" v="5" actId="34807"/>
        <pc:sldMkLst>
          <pc:docMk/>
          <pc:sldMk cId="739245246" sldId="2562"/>
        </pc:sldMkLst>
        <pc:spChg chg="mod">
          <ac:chgData name="" userId="" providerId="" clId="Web-{4C2BEE77-0D03-4DAF-95B9-E718848A4AF6}" dt="2025-09-19T06:28:42.444" v="1" actId="34807"/>
          <ac:spMkLst>
            <pc:docMk/>
            <pc:sldMk cId="739245246" sldId="2562"/>
            <ac:spMk id="2" creationId="{4146CF86-1AB6-322A-7932-E287E02E1A26}"/>
          </ac:spMkLst>
        </pc:spChg>
      </pc:sldChg>
      <pc:sldChg chg="modSp add mod modTransition modClrScheme addAnim chgLayout">
        <pc:chgData name="" userId="" providerId="" clId="Web-{4C2BEE77-0D03-4DAF-95B9-E718848A4AF6}" dt="2025-09-19T06:28:42.460" v="6" actId="34807"/>
        <pc:sldMkLst>
          <pc:docMk/>
          <pc:sldMk cId="824448796" sldId="2563"/>
        </pc:sldMkLst>
        <pc:spChg chg="mod">
          <ac:chgData name="" userId="" providerId="" clId="Web-{4C2BEE77-0D03-4DAF-95B9-E718848A4AF6}" dt="2025-09-19T06:28:42.444" v="1" actId="34807"/>
          <ac:spMkLst>
            <pc:docMk/>
            <pc:sldMk cId="824448796" sldId="2563"/>
            <ac:spMk id="2" creationId="{3D85B9B2-C5A5-AB1E-5201-9E34CB1FBC42}"/>
          </ac:spMkLst>
        </pc:spChg>
        <pc:spChg chg="mod">
          <ac:chgData name="" userId="" providerId="" clId="Web-{4C2BEE77-0D03-4DAF-95B9-E718848A4AF6}" dt="2025-09-19T06:28:42.444" v="1" actId="34807"/>
          <ac:spMkLst>
            <pc:docMk/>
            <pc:sldMk cId="824448796" sldId="2563"/>
            <ac:spMk id="4" creationId="{321C07CF-0399-DE03-88A6-1A328EFF85FB}"/>
          </ac:spMkLst>
        </pc:spChg>
        <pc:picChg chg="mod">
          <ac:chgData name="" userId="" providerId="" clId="Web-{4C2BEE77-0D03-4DAF-95B9-E718848A4AF6}" dt="2025-09-19T06:28:42.444" v="1" actId="34807"/>
          <ac:picMkLst>
            <pc:docMk/>
            <pc:sldMk cId="824448796" sldId="2563"/>
            <ac:picMk id="5" creationId="{526F02D2-7327-4844-B199-FD6F2A0548B5}"/>
          </ac:picMkLst>
        </pc:picChg>
      </pc:sldChg>
      <pc:sldChg chg="modSp add mod modTransition modClrScheme addAnim chgLayout">
        <pc:chgData name="" userId="" providerId="" clId="Web-{4C2BEE77-0D03-4DAF-95B9-E718848A4AF6}" dt="2025-09-19T06:28:42.460" v="7" actId="34807"/>
        <pc:sldMkLst>
          <pc:docMk/>
          <pc:sldMk cId="3596705685" sldId="2564"/>
        </pc:sldMkLst>
        <pc:spChg chg="mod">
          <ac:chgData name="" userId="" providerId="" clId="Web-{4C2BEE77-0D03-4DAF-95B9-E718848A4AF6}" dt="2025-09-19T06:28:42.444" v="1" actId="34807"/>
          <ac:spMkLst>
            <pc:docMk/>
            <pc:sldMk cId="3596705685" sldId="2564"/>
            <ac:spMk id="2" creationId="{7F38C6F4-D7B2-3817-2241-ED966EE831EC}"/>
          </ac:spMkLst>
        </pc:spChg>
        <pc:spChg chg="mod">
          <ac:chgData name="" userId="" providerId="" clId="Web-{4C2BEE77-0D03-4DAF-95B9-E718848A4AF6}" dt="2025-09-19T06:28:42.444" v="1" actId="34807"/>
          <ac:spMkLst>
            <pc:docMk/>
            <pc:sldMk cId="3596705685" sldId="2564"/>
            <ac:spMk id="4" creationId="{62DB1D31-EC1F-9D50-E3B5-33E6682F7C94}"/>
          </ac:spMkLst>
        </pc:spChg>
        <pc:picChg chg="mod">
          <ac:chgData name="" userId="" providerId="" clId="Web-{4C2BEE77-0D03-4DAF-95B9-E718848A4AF6}" dt="2025-09-19T06:28:42.444" v="1" actId="34807"/>
          <ac:picMkLst>
            <pc:docMk/>
            <pc:sldMk cId="3596705685" sldId="2564"/>
            <ac:picMk id="5" creationId="{9E973661-E074-4E43-9C25-4D7B9C12D558}"/>
          </ac:picMkLst>
        </pc:picChg>
      </pc:sldChg>
      <pc:sldChg chg="modSp add mod modTransition addAnim chgLayout">
        <pc:chgData name="" userId="" providerId="" clId="Web-{4C2BEE77-0D03-4DAF-95B9-E718848A4AF6}" dt="2025-09-19T06:28:42.460" v="8" actId="34807"/>
        <pc:sldMkLst>
          <pc:docMk/>
          <pc:sldMk cId="1692405510" sldId="2565"/>
        </pc:sldMkLst>
        <pc:spChg chg="mod">
          <ac:chgData name="" userId="" providerId="" clId="Web-{4C2BEE77-0D03-4DAF-95B9-E718848A4AF6}" dt="2025-09-19T06:28:42.444" v="1" actId="34807"/>
          <ac:spMkLst>
            <pc:docMk/>
            <pc:sldMk cId="1692405510" sldId="2565"/>
            <ac:spMk id="2" creationId="{D9DB3A18-FEE1-718A-0507-208CCA09B9CA}"/>
          </ac:spMkLst>
        </pc:spChg>
      </pc:sldChg>
      <pc:sldChg chg="modSp add mod modTransition modClrScheme chgLayout">
        <pc:chgData name="" userId="" providerId="" clId="Web-{4C2BEE77-0D03-4DAF-95B9-E718848A4AF6}" dt="2025-09-19T06:28:42.444" v="1" actId="34807"/>
        <pc:sldMkLst>
          <pc:docMk/>
          <pc:sldMk cId="4056839301" sldId="2566"/>
        </pc:sldMkLst>
        <pc:spChg chg="mod">
          <ac:chgData name="" userId="" providerId="" clId="Web-{4C2BEE77-0D03-4DAF-95B9-E718848A4AF6}" dt="2025-09-19T06:28:42.444" v="1" actId="34807"/>
          <ac:spMkLst>
            <pc:docMk/>
            <pc:sldMk cId="4056839301" sldId="2566"/>
            <ac:spMk id="2" creationId="{EF1F91FF-342B-2553-90E6-A38F49081289}"/>
          </ac:spMkLst>
        </pc:spChg>
        <pc:graphicFrameChg chg="mod modGraphic">
          <ac:chgData name="" userId="" providerId="" clId="Web-{4C2BEE77-0D03-4DAF-95B9-E718848A4AF6}" dt="2025-09-19T06:28:42.444" v="1" actId="34807"/>
          <ac:graphicFrameMkLst>
            <pc:docMk/>
            <pc:sldMk cId="4056839301" sldId="2566"/>
            <ac:graphicFrameMk id="4" creationId="{9A1D9296-49E7-430E-A730-6C1AA1920DF3}"/>
          </ac:graphicFrameMkLst>
        </pc:graphicFrameChg>
      </pc:sldChg>
      <pc:sldChg chg="modSp add mod modTransition modClrScheme addAnim chgLayout">
        <pc:chgData name="" userId="" providerId="" clId="Web-{4C2BEE77-0D03-4DAF-95B9-E718848A4AF6}" dt="2025-09-19T06:28:42.460" v="9" actId="34807"/>
        <pc:sldMkLst>
          <pc:docMk/>
          <pc:sldMk cId="3048291392" sldId="2567"/>
        </pc:sldMkLst>
        <pc:spChg chg="mod">
          <ac:chgData name="" userId="" providerId="" clId="Web-{4C2BEE77-0D03-4DAF-95B9-E718848A4AF6}" dt="2025-09-19T06:28:42.444" v="1" actId="34807"/>
          <ac:spMkLst>
            <pc:docMk/>
            <pc:sldMk cId="3048291392" sldId="2567"/>
            <ac:spMk id="2" creationId="{A7A18C44-C7D8-3510-215A-247E3F7C8BAE}"/>
          </ac:spMkLst>
        </pc:spChg>
        <pc:spChg chg="mod">
          <ac:chgData name="" userId="" providerId="" clId="Web-{4C2BEE77-0D03-4DAF-95B9-E718848A4AF6}" dt="2025-09-19T06:28:42.444" v="1" actId="34807"/>
          <ac:spMkLst>
            <pc:docMk/>
            <pc:sldMk cId="3048291392" sldId="2567"/>
            <ac:spMk id="4" creationId="{304AE0B2-50F5-F16B-5F86-D4D18D7B434C}"/>
          </ac:spMkLst>
        </pc:spChg>
        <pc:picChg chg="mod">
          <ac:chgData name="" userId="" providerId="" clId="Web-{4C2BEE77-0D03-4DAF-95B9-E718848A4AF6}" dt="2025-09-19T06:28:42.444" v="1" actId="34807"/>
          <ac:picMkLst>
            <pc:docMk/>
            <pc:sldMk cId="3048291392" sldId="2567"/>
            <ac:picMk id="5" creationId="{AC1616E5-EC44-44CC-B7E4-76DDA8C8BEB6}"/>
          </ac:picMkLst>
        </pc:picChg>
      </pc:sldChg>
      <pc:sldChg chg="modSp add mod modTransition modClrScheme addAnim chgLayout">
        <pc:chgData name="" userId="" providerId="" clId="Web-{4C2BEE77-0D03-4DAF-95B9-E718848A4AF6}" dt="2025-09-19T06:28:42.460" v="10" actId="34807"/>
        <pc:sldMkLst>
          <pc:docMk/>
          <pc:sldMk cId="1465288741" sldId="2568"/>
        </pc:sldMkLst>
        <pc:spChg chg="mod">
          <ac:chgData name="" userId="" providerId="" clId="Web-{4C2BEE77-0D03-4DAF-95B9-E718848A4AF6}" dt="2025-09-19T06:28:42.444" v="1" actId="34807"/>
          <ac:spMkLst>
            <pc:docMk/>
            <pc:sldMk cId="1465288741" sldId="2568"/>
            <ac:spMk id="2" creationId="{FD68B647-2017-5DB4-6FC0-A5848B8E6547}"/>
          </ac:spMkLst>
        </pc:spChg>
        <pc:spChg chg="mod">
          <ac:chgData name="" userId="" providerId="" clId="Web-{4C2BEE77-0D03-4DAF-95B9-E718848A4AF6}" dt="2025-09-19T06:28:42.444" v="1" actId="34807"/>
          <ac:spMkLst>
            <pc:docMk/>
            <pc:sldMk cId="1465288741" sldId="2568"/>
            <ac:spMk id="4" creationId="{F475C221-C6F4-7110-F3E2-1534220E74CA}"/>
          </ac:spMkLst>
        </pc:spChg>
        <pc:picChg chg="mod">
          <ac:chgData name="" userId="" providerId="" clId="Web-{4C2BEE77-0D03-4DAF-95B9-E718848A4AF6}" dt="2025-09-19T06:28:42.444" v="1" actId="34807"/>
          <ac:picMkLst>
            <pc:docMk/>
            <pc:sldMk cId="1465288741" sldId="2568"/>
            <ac:picMk id="5" creationId="{1D748750-47CF-4161-8437-35323F8F3A03}"/>
          </ac:picMkLst>
        </pc:picChg>
      </pc:sldChg>
      <pc:sldChg chg="modSp add mod modTransition modClrScheme addAnim chgLayout">
        <pc:chgData name="" userId="" providerId="" clId="Web-{4C2BEE77-0D03-4DAF-95B9-E718848A4AF6}" dt="2025-09-19T06:28:42.460" v="11" actId="34807"/>
        <pc:sldMkLst>
          <pc:docMk/>
          <pc:sldMk cId="119929803" sldId="2569"/>
        </pc:sldMkLst>
        <pc:spChg chg="mod">
          <ac:chgData name="" userId="" providerId="" clId="Web-{4C2BEE77-0D03-4DAF-95B9-E718848A4AF6}" dt="2025-09-19T06:28:42.444" v="1" actId="34807"/>
          <ac:spMkLst>
            <pc:docMk/>
            <pc:sldMk cId="119929803" sldId="2569"/>
            <ac:spMk id="2" creationId="{5BF0ED78-F7DC-43D5-60FE-98E34DBD5AA5}"/>
          </ac:spMkLst>
        </pc:spChg>
        <pc:spChg chg="mod">
          <ac:chgData name="" userId="" providerId="" clId="Web-{4C2BEE77-0D03-4DAF-95B9-E718848A4AF6}" dt="2025-09-19T06:28:42.444" v="1" actId="34807"/>
          <ac:spMkLst>
            <pc:docMk/>
            <pc:sldMk cId="119929803" sldId="2569"/>
            <ac:spMk id="4" creationId="{3F34E84A-6F5D-040B-E9B7-AF3B26B5515E}"/>
          </ac:spMkLst>
        </pc:spChg>
        <pc:picChg chg="mod">
          <ac:chgData name="" userId="" providerId="" clId="Web-{4C2BEE77-0D03-4DAF-95B9-E718848A4AF6}" dt="2025-09-19T06:28:42.444" v="1" actId="34807"/>
          <ac:picMkLst>
            <pc:docMk/>
            <pc:sldMk cId="119929803" sldId="2569"/>
            <ac:picMk id="5" creationId="{3C239649-247A-4CBF-8A5E-4689C7BD11E2}"/>
          </ac:picMkLst>
        </pc:picChg>
      </pc:sldChg>
      <pc:sldChg chg="modSp add mod modTransition">
        <pc:chgData name="" userId="" providerId="" clId="Web-{4C2BEE77-0D03-4DAF-95B9-E718848A4AF6}" dt="2025-09-19T06:28:42.444" v="1" actId="34807"/>
        <pc:sldMkLst>
          <pc:docMk/>
          <pc:sldMk cId="2894941689" sldId="2570"/>
        </pc:sldMkLst>
        <pc:spChg chg="mod">
          <ac:chgData name="" userId="" providerId="" clId="Web-{4C2BEE77-0D03-4DAF-95B9-E718848A4AF6}" dt="2025-09-19T06:28:42.444" v="1" actId="34807"/>
          <ac:spMkLst>
            <pc:docMk/>
            <pc:sldMk cId="2894941689" sldId="2570"/>
            <ac:spMk id="2" creationId="{66D98F88-2593-2AE6-2B11-F214A63D2920}"/>
          </ac:spMkLst>
        </pc:spChg>
        <pc:graphicFrameChg chg="mod modGraphic">
          <ac:chgData name="" userId="" providerId="" clId="Web-{4C2BEE77-0D03-4DAF-95B9-E718848A4AF6}" dt="2025-09-19T06:28:42.444" v="1" actId="34807"/>
          <ac:graphicFrameMkLst>
            <pc:docMk/>
            <pc:sldMk cId="2894941689" sldId="2570"/>
            <ac:graphicFrameMk id="4" creationId="{E2C7666F-B1B9-4962-A9C3-8F4FBB79D321}"/>
          </ac:graphicFrameMkLst>
        </pc:graphicFrameChg>
      </pc:sldChg>
      <pc:sldChg chg="modSp add mod modTransition modClrScheme addAnim chgLayout">
        <pc:chgData name="" userId="" providerId="" clId="Web-{4C2BEE77-0D03-4DAF-95B9-E718848A4AF6}" dt="2025-09-19T06:28:42.460" v="12" actId="34807"/>
        <pc:sldMkLst>
          <pc:docMk/>
          <pc:sldMk cId="1152782813" sldId="2571"/>
        </pc:sldMkLst>
        <pc:spChg chg="mod">
          <ac:chgData name="" userId="" providerId="" clId="Web-{4C2BEE77-0D03-4DAF-95B9-E718848A4AF6}" dt="2025-09-19T06:28:42.444" v="1" actId="34807"/>
          <ac:spMkLst>
            <pc:docMk/>
            <pc:sldMk cId="1152782813" sldId="2571"/>
            <ac:spMk id="2" creationId="{06598D66-DE26-7BD6-ECA3-06DB7B75E08A}"/>
          </ac:spMkLst>
        </pc:spChg>
        <pc:spChg chg="mod">
          <ac:chgData name="" userId="" providerId="" clId="Web-{4C2BEE77-0D03-4DAF-95B9-E718848A4AF6}" dt="2025-09-19T06:28:42.444" v="1" actId="34807"/>
          <ac:spMkLst>
            <pc:docMk/>
            <pc:sldMk cId="1152782813" sldId="2571"/>
            <ac:spMk id="4" creationId="{FD4142AE-8B89-93CE-364D-62BD780EC0E1}"/>
          </ac:spMkLst>
        </pc:spChg>
        <pc:picChg chg="mod ord">
          <ac:chgData name="" userId="" providerId="" clId="Web-{4C2BEE77-0D03-4DAF-95B9-E718848A4AF6}" dt="2025-09-19T06:28:42.444" v="1" actId="34807"/>
          <ac:picMkLst>
            <pc:docMk/>
            <pc:sldMk cId="1152782813" sldId="2571"/>
            <ac:picMk id="5" creationId="{9612726A-A09C-4B6B-9531-ECABF7B274B4}"/>
          </ac:picMkLst>
        </pc:picChg>
      </pc:sldChg>
      <pc:sldChg chg="modSp add mod modTransition addAnim chgLayout">
        <pc:chgData name="" userId="" providerId="" clId="Web-{4C2BEE77-0D03-4DAF-95B9-E718848A4AF6}" dt="2025-09-19T06:28:42.460" v="13" actId="34807"/>
        <pc:sldMkLst>
          <pc:docMk/>
          <pc:sldMk cId="2428749041" sldId="2572"/>
        </pc:sldMkLst>
        <pc:spChg chg="mod">
          <ac:chgData name="" userId="" providerId="" clId="Web-{4C2BEE77-0D03-4DAF-95B9-E718848A4AF6}" dt="2025-09-19T06:28:42.444" v="1" actId="34807"/>
          <ac:spMkLst>
            <pc:docMk/>
            <pc:sldMk cId="2428749041" sldId="2572"/>
            <ac:spMk id="2" creationId="{9E1F854F-485C-8CDB-F662-EFC29AE0FEDB}"/>
          </ac:spMkLst>
        </pc:spChg>
      </pc:sldChg>
      <pc:sldChg chg="modSp add mod modTransition modClrScheme addAnim chgLayout">
        <pc:chgData name="" userId="" providerId="" clId="Web-{4C2BEE77-0D03-4DAF-95B9-E718848A4AF6}" dt="2025-09-19T06:28:42.460" v="14" actId="34807"/>
        <pc:sldMkLst>
          <pc:docMk/>
          <pc:sldMk cId="1130288430" sldId="2573"/>
        </pc:sldMkLst>
        <pc:spChg chg="mod">
          <ac:chgData name="" userId="" providerId="" clId="Web-{4C2BEE77-0D03-4DAF-95B9-E718848A4AF6}" dt="2025-09-19T06:28:42.444" v="1" actId="34807"/>
          <ac:spMkLst>
            <pc:docMk/>
            <pc:sldMk cId="1130288430" sldId="2573"/>
            <ac:spMk id="2" creationId="{3C6F978F-7C45-6EB4-8136-8D81B69012D1}"/>
          </ac:spMkLst>
        </pc:spChg>
        <pc:spChg chg="mod">
          <ac:chgData name="" userId="" providerId="" clId="Web-{4C2BEE77-0D03-4DAF-95B9-E718848A4AF6}" dt="2025-09-19T06:28:42.444" v="1" actId="34807"/>
          <ac:spMkLst>
            <pc:docMk/>
            <pc:sldMk cId="1130288430" sldId="2573"/>
            <ac:spMk id="4" creationId="{41794DA3-3A4C-D6FD-5930-691FEB2B9C54}"/>
          </ac:spMkLst>
        </pc:spChg>
        <pc:picChg chg="mod">
          <ac:chgData name="" userId="" providerId="" clId="Web-{4C2BEE77-0D03-4DAF-95B9-E718848A4AF6}" dt="2025-09-19T06:28:42.444" v="1" actId="34807"/>
          <ac:picMkLst>
            <pc:docMk/>
            <pc:sldMk cId="1130288430" sldId="2573"/>
            <ac:picMk id="5" creationId="{A668DD99-8DED-40B2-AF74-85C6D3440CA8}"/>
          </ac:picMkLst>
        </pc:picChg>
      </pc:sldChg>
      <pc:sldChg chg="modSp add mod modTransition modClrScheme addAnim chgLayout">
        <pc:chgData name="" userId="" providerId="" clId="Web-{4C2BEE77-0D03-4DAF-95B9-E718848A4AF6}" dt="2025-09-19T06:28:42.460" v="15" actId="34807"/>
        <pc:sldMkLst>
          <pc:docMk/>
          <pc:sldMk cId="3673646097" sldId="2574"/>
        </pc:sldMkLst>
        <pc:spChg chg="mod">
          <ac:chgData name="" userId="" providerId="" clId="Web-{4C2BEE77-0D03-4DAF-95B9-E718848A4AF6}" dt="2025-09-19T06:28:42.444" v="1" actId="34807"/>
          <ac:spMkLst>
            <pc:docMk/>
            <pc:sldMk cId="3673646097" sldId="2574"/>
            <ac:spMk id="2" creationId="{9F158944-E55E-E4D9-4B42-212A2FCAF42D}"/>
          </ac:spMkLst>
        </pc:spChg>
        <pc:spChg chg="mod">
          <ac:chgData name="" userId="" providerId="" clId="Web-{4C2BEE77-0D03-4DAF-95B9-E718848A4AF6}" dt="2025-09-19T06:28:42.444" v="1" actId="34807"/>
          <ac:spMkLst>
            <pc:docMk/>
            <pc:sldMk cId="3673646097" sldId="2574"/>
            <ac:spMk id="4" creationId="{0991B88F-F5E7-BBBD-10C9-93F2909450F7}"/>
          </ac:spMkLst>
        </pc:spChg>
        <pc:picChg chg="mod">
          <ac:chgData name="" userId="" providerId="" clId="Web-{4C2BEE77-0D03-4DAF-95B9-E718848A4AF6}" dt="2025-09-19T06:28:42.444" v="1" actId="34807"/>
          <ac:picMkLst>
            <pc:docMk/>
            <pc:sldMk cId="3673646097" sldId="2574"/>
            <ac:picMk id="5" creationId="{6A2BF3F8-131A-4A44-8452-3C9DDCB367B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ata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8D146E-C7B7-4DB6-9AA0-8AFB748A04B3}"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E57CB29B-5083-4D7D-972D-211396E4B586}">
      <dgm:prSet/>
      <dgm:spPr/>
      <dgm:t>
        <a:bodyPr/>
        <a:lstStyle/>
        <a:p>
          <a:pPr>
            <a:lnSpc>
              <a:spcPct val="100000"/>
            </a:lnSpc>
            <a:defRPr b="1"/>
          </a:pPr>
          <a:r>
            <a:rPr lang="en-US"/>
            <a:t>Order Event Publishing</a:t>
          </a:r>
        </a:p>
      </dgm:t>
    </dgm:pt>
    <dgm:pt modelId="{4667A7E0-CE86-4F3E-B0EA-D0D70922C183}" type="parTrans" cxnId="{07E87E4D-60EE-48EE-8B78-4CA4C4DEC5EE}">
      <dgm:prSet/>
      <dgm:spPr/>
      <dgm:t>
        <a:bodyPr/>
        <a:lstStyle/>
        <a:p>
          <a:endParaRPr lang="en-US"/>
        </a:p>
      </dgm:t>
    </dgm:pt>
    <dgm:pt modelId="{2014C691-1F60-4689-A53F-233B2264E24A}" type="sibTrans" cxnId="{07E87E4D-60EE-48EE-8B78-4CA4C4DEC5EE}">
      <dgm:prSet/>
      <dgm:spPr/>
      <dgm:t>
        <a:bodyPr/>
        <a:lstStyle/>
        <a:p>
          <a:pPr>
            <a:lnSpc>
              <a:spcPct val="100000"/>
            </a:lnSpc>
            <a:defRPr b="1"/>
          </a:pPr>
          <a:endParaRPr lang="en-US"/>
        </a:p>
      </dgm:t>
    </dgm:pt>
    <dgm:pt modelId="{158BE0B9-E75C-4201-84A0-EC5AFBEE40AD}">
      <dgm:prSet/>
      <dgm:spPr/>
      <dgm:t>
        <a:bodyPr/>
        <a:lstStyle/>
        <a:p>
          <a:pPr>
            <a:lnSpc>
              <a:spcPct val="100000"/>
            </a:lnSpc>
          </a:pPr>
          <a:r>
            <a:rPr lang="en-US"/>
            <a:t>Order Service publishes 'order_placed' events to notify multiple services simultaneously.</a:t>
          </a:r>
        </a:p>
      </dgm:t>
    </dgm:pt>
    <dgm:pt modelId="{A0880C1A-B3BB-4D33-8768-663DF7A67DA4}" type="parTrans" cxnId="{2CB4F9AF-57D0-4EE7-8273-5607DFD15361}">
      <dgm:prSet/>
      <dgm:spPr/>
      <dgm:t>
        <a:bodyPr/>
        <a:lstStyle/>
        <a:p>
          <a:endParaRPr lang="en-US"/>
        </a:p>
      </dgm:t>
    </dgm:pt>
    <dgm:pt modelId="{B62FD105-C238-4993-AFCF-C387F4B2450F}" type="sibTrans" cxnId="{2CB4F9AF-57D0-4EE7-8273-5607DFD15361}">
      <dgm:prSet/>
      <dgm:spPr/>
      <dgm:t>
        <a:bodyPr/>
        <a:lstStyle/>
        <a:p>
          <a:endParaRPr lang="en-US"/>
        </a:p>
      </dgm:t>
    </dgm:pt>
    <dgm:pt modelId="{25E0B2C4-AF13-45C1-B786-16DEB20EE24E}">
      <dgm:prSet/>
      <dgm:spPr/>
      <dgm:t>
        <a:bodyPr/>
        <a:lstStyle/>
        <a:p>
          <a:pPr>
            <a:lnSpc>
              <a:spcPct val="100000"/>
            </a:lnSpc>
            <a:defRPr b="1"/>
          </a:pPr>
          <a:r>
            <a:rPr lang="en-US"/>
            <a:t>Independent Service Operations</a:t>
          </a:r>
        </a:p>
      </dgm:t>
    </dgm:pt>
    <dgm:pt modelId="{9DE6E45C-F581-461C-B8D5-D0CFB1804CE8}" type="parTrans" cxnId="{7436D8E9-3AEF-4DDF-AEAE-87950B5C80C8}">
      <dgm:prSet/>
      <dgm:spPr/>
      <dgm:t>
        <a:bodyPr/>
        <a:lstStyle/>
        <a:p>
          <a:endParaRPr lang="en-US"/>
        </a:p>
      </dgm:t>
    </dgm:pt>
    <dgm:pt modelId="{DCB06CDB-2251-4EDB-8C35-8DD17ABF2775}" type="sibTrans" cxnId="{7436D8E9-3AEF-4DDF-AEAE-87950B5C80C8}">
      <dgm:prSet/>
      <dgm:spPr/>
      <dgm:t>
        <a:bodyPr/>
        <a:lstStyle/>
        <a:p>
          <a:pPr>
            <a:lnSpc>
              <a:spcPct val="100000"/>
            </a:lnSpc>
            <a:defRPr b="1"/>
          </a:pPr>
          <a:endParaRPr lang="en-US"/>
        </a:p>
      </dgm:t>
    </dgm:pt>
    <dgm:pt modelId="{47C6E499-58C4-443C-853C-DD6E40F28E25}">
      <dgm:prSet/>
      <dgm:spPr/>
      <dgm:t>
        <a:bodyPr/>
        <a:lstStyle/>
        <a:p>
          <a:pPr>
            <a:lnSpc>
              <a:spcPct val="100000"/>
            </a:lnSpc>
          </a:pPr>
          <a:r>
            <a:rPr lang="en-US"/>
            <a:t>Inventory, Notifications, and Shipping services subscribe and act independently on events.</a:t>
          </a:r>
        </a:p>
      </dgm:t>
    </dgm:pt>
    <dgm:pt modelId="{D3B92D92-D062-46D5-8E17-C4C9023490DB}" type="parTrans" cxnId="{3F2C2BC7-A8E1-44F6-A3BE-A34DAEAB864A}">
      <dgm:prSet/>
      <dgm:spPr/>
      <dgm:t>
        <a:bodyPr/>
        <a:lstStyle/>
        <a:p>
          <a:endParaRPr lang="en-US"/>
        </a:p>
      </dgm:t>
    </dgm:pt>
    <dgm:pt modelId="{54381B08-ACFE-44FC-9CEB-0C20CD85DF43}" type="sibTrans" cxnId="{3F2C2BC7-A8E1-44F6-A3BE-A34DAEAB864A}">
      <dgm:prSet/>
      <dgm:spPr/>
      <dgm:t>
        <a:bodyPr/>
        <a:lstStyle/>
        <a:p>
          <a:endParaRPr lang="en-US"/>
        </a:p>
      </dgm:t>
    </dgm:pt>
    <dgm:pt modelId="{8E74A1E4-3F7B-4E6D-B258-FF6F3D4E0B8E}">
      <dgm:prSet/>
      <dgm:spPr/>
      <dgm:t>
        <a:bodyPr/>
        <a:lstStyle/>
        <a:p>
          <a:pPr>
            <a:lnSpc>
              <a:spcPct val="100000"/>
            </a:lnSpc>
            <a:defRPr b="1"/>
          </a:pPr>
          <a:r>
            <a:rPr lang="en-US"/>
            <a:t>System Extensibility</a:t>
          </a:r>
        </a:p>
      </dgm:t>
    </dgm:pt>
    <dgm:pt modelId="{6A2E585D-24D0-4C6C-B8F4-9A84726D13CD}" type="parTrans" cxnId="{9C2DA224-2BF1-47DD-8A16-7CD86A1D1335}">
      <dgm:prSet/>
      <dgm:spPr/>
      <dgm:t>
        <a:bodyPr/>
        <a:lstStyle/>
        <a:p>
          <a:endParaRPr lang="en-US"/>
        </a:p>
      </dgm:t>
    </dgm:pt>
    <dgm:pt modelId="{57F1E94C-AC87-462B-9526-6D1DD1F6D25B}" type="sibTrans" cxnId="{9C2DA224-2BF1-47DD-8A16-7CD86A1D1335}">
      <dgm:prSet/>
      <dgm:spPr/>
      <dgm:t>
        <a:bodyPr/>
        <a:lstStyle/>
        <a:p>
          <a:endParaRPr lang="en-US"/>
        </a:p>
      </dgm:t>
    </dgm:pt>
    <dgm:pt modelId="{CEE62AD5-2A2A-4D90-A2B8-AA2057E83DAF}">
      <dgm:prSet/>
      <dgm:spPr/>
      <dgm:t>
        <a:bodyPr/>
        <a:lstStyle/>
        <a:p>
          <a:pPr>
            <a:lnSpc>
              <a:spcPct val="100000"/>
            </a:lnSpc>
          </a:pPr>
          <a:r>
            <a:rPr lang="en-US"/>
            <a:t>New services like Fraud Detection can subscribe without changing existing system architecture.</a:t>
          </a:r>
        </a:p>
      </dgm:t>
    </dgm:pt>
    <dgm:pt modelId="{49A3C616-68F6-4CFD-859C-FB5218DD74C4}" type="parTrans" cxnId="{A9A55644-3F31-46C2-8083-1C85498A76CE}">
      <dgm:prSet/>
      <dgm:spPr/>
      <dgm:t>
        <a:bodyPr/>
        <a:lstStyle/>
        <a:p>
          <a:endParaRPr lang="en-US"/>
        </a:p>
      </dgm:t>
    </dgm:pt>
    <dgm:pt modelId="{D67EA705-018C-4A10-B578-E2B4DD77D179}" type="sibTrans" cxnId="{A9A55644-3F31-46C2-8083-1C85498A76CE}">
      <dgm:prSet/>
      <dgm:spPr/>
      <dgm:t>
        <a:bodyPr/>
        <a:lstStyle/>
        <a:p>
          <a:endParaRPr lang="en-US"/>
        </a:p>
      </dgm:t>
    </dgm:pt>
    <dgm:pt modelId="{49C5AB72-743C-4072-80EC-73D9786955F5}" type="pres">
      <dgm:prSet presAssocID="{FA8D146E-C7B7-4DB6-9AA0-8AFB748A04B3}" presName="Root" presStyleCnt="0">
        <dgm:presLayoutVars>
          <dgm:dir/>
          <dgm:resizeHandles val="exact"/>
        </dgm:presLayoutVars>
      </dgm:prSet>
      <dgm:spPr/>
    </dgm:pt>
    <dgm:pt modelId="{B645F0C9-C208-405D-BE23-EE9CB5A315B2}" type="pres">
      <dgm:prSet presAssocID="{E57CB29B-5083-4D7D-972D-211396E4B586}" presName="Composite" presStyleCnt="0"/>
      <dgm:spPr/>
    </dgm:pt>
    <dgm:pt modelId="{1A89BB96-36E9-4898-81DA-F8CA6B67867D}" type="pres">
      <dgm:prSet presAssocID="{E57CB29B-5083-4D7D-972D-211396E4B586}"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8847" r="17150" b="-5"/>
          <a:stretch/>
        </a:blipFill>
      </dgm:spPr>
      <dgm:extLst>
        <a:ext uri="{E40237B7-FDA0-4F09-8148-C483321AD2D9}">
          <dgm14:cNvPr xmlns:dgm14="http://schemas.microsoft.com/office/drawing/2010/diagram" id="0" name="" descr="Image of a web shop with cursor pointing at screen. The screen is blank for you to add your own text or images."/>
        </a:ext>
      </dgm:extLst>
    </dgm:pt>
    <dgm:pt modelId="{8AD9E8E0-68D5-4F42-969C-70F0B7B55303}" type="pres">
      <dgm:prSet presAssocID="{E57CB29B-5083-4D7D-972D-211396E4B586}" presName="Subtitle" presStyleLbl="revTx" presStyleIdx="0" presStyleCnt="6">
        <dgm:presLayoutVars>
          <dgm:chMax val="0"/>
          <dgm:bulletEnabled/>
        </dgm:presLayoutVars>
      </dgm:prSet>
      <dgm:spPr/>
    </dgm:pt>
    <dgm:pt modelId="{A210A635-70A8-422E-9351-A80E96C220FB}" type="pres">
      <dgm:prSet presAssocID="{E57CB29B-5083-4D7D-972D-211396E4B586}" presName="Description" presStyleLbl="revTx" presStyleIdx="1" presStyleCnt="6">
        <dgm:presLayoutVars>
          <dgm:bulletEnabled/>
        </dgm:presLayoutVars>
      </dgm:prSet>
      <dgm:spPr/>
    </dgm:pt>
    <dgm:pt modelId="{5104DA7D-EDB6-4F3E-95B5-D94DA87A3FF5}" type="pres">
      <dgm:prSet presAssocID="{2014C691-1F60-4689-A53F-233B2264E24A}" presName="sibTrans" presStyleLbl="sibTrans2D1" presStyleIdx="0" presStyleCnt="0"/>
      <dgm:spPr/>
    </dgm:pt>
    <dgm:pt modelId="{7D9E50E8-DA23-45A6-8929-2A8268EC9B67}" type="pres">
      <dgm:prSet presAssocID="{25E0B2C4-AF13-45C1-B786-16DEB20EE24E}" presName="Composite" presStyleCnt="0"/>
      <dgm:spPr/>
    </dgm:pt>
    <dgm:pt modelId="{5FE12DD4-9824-4CAA-B0CE-B77CCFE030AE}" type="pres">
      <dgm:prSet presAssocID="{25E0B2C4-AF13-45C1-B786-16DEB20EE24E}"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0302" r="14946" b="-2"/>
          <a:stretch/>
        </a:blipFill>
      </dgm:spPr>
      <dgm:extLst>
        <a:ext uri="{E40237B7-FDA0-4F09-8148-C483321AD2D9}">
          <dgm14:cNvPr xmlns:dgm14="http://schemas.microsoft.com/office/drawing/2010/diagram" id="0" name="" descr="Communications concept."/>
        </a:ext>
      </dgm:extLst>
    </dgm:pt>
    <dgm:pt modelId="{D7A786A4-FD04-4200-BA60-0A21009E5030}" type="pres">
      <dgm:prSet presAssocID="{25E0B2C4-AF13-45C1-B786-16DEB20EE24E}" presName="Subtitle" presStyleLbl="revTx" presStyleIdx="2" presStyleCnt="6">
        <dgm:presLayoutVars>
          <dgm:chMax val="0"/>
          <dgm:bulletEnabled/>
        </dgm:presLayoutVars>
      </dgm:prSet>
      <dgm:spPr/>
    </dgm:pt>
    <dgm:pt modelId="{74191428-39F5-405E-95E9-74DAA9669FC5}" type="pres">
      <dgm:prSet presAssocID="{25E0B2C4-AF13-45C1-B786-16DEB20EE24E}" presName="Description" presStyleLbl="revTx" presStyleIdx="3" presStyleCnt="6">
        <dgm:presLayoutVars>
          <dgm:bulletEnabled/>
        </dgm:presLayoutVars>
      </dgm:prSet>
      <dgm:spPr/>
    </dgm:pt>
    <dgm:pt modelId="{9F836E8B-1CF0-4CFF-84E2-DBD0AFAD05E8}" type="pres">
      <dgm:prSet presAssocID="{DCB06CDB-2251-4EDB-8C35-8DD17ABF2775}" presName="sibTrans" presStyleLbl="sibTrans2D1" presStyleIdx="0" presStyleCnt="0"/>
      <dgm:spPr/>
    </dgm:pt>
    <dgm:pt modelId="{DBAF346E-0919-45C3-9A44-E1EE66A95E2B}" type="pres">
      <dgm:prSet presAssocID="{8E74A1E4-3F7B-4E6D-B258-FF6F3D4E0B8E}" presName="Composite" presStyleCnt="0"/>
      <dgm:spPr/>
    </dgm:pt>
    <dgm:pt modelId="{B810C25A-D014-4D9F-8B3A-DDB55726079A}" type="pres">
      <dgm:prSet presAssocID="{8E74A1E4-3F7B-4E6D-B258-FF6F3D4E0B8E}"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r="-3" b="-3"/>
          <a:stretch/>
        </a:blipFill>
      </dgm:spPr>
      <dgm:extLst>
        <a:ext uri="{E40237B7-FDA0-4F09-8148-C483321AD2D9}">
          <dgm14:cNvPr xmlns:dgm14="http://schemas.microsoft.com/office/drawing/2010/diagram" id="0" name="" descr="Social media icons"/>
        </a:ext>
      </dgm:extLst>
    </dgm:pt>
    <dgm:pt modelId="{6AFC3924-D2B6-4F95-A746-018E3498806F}" type="pres">
      <dgm:prSet presAssocID="{8E74A1E4-3F7B-4E6D-B258-FF6F3D4E0B8E}" presName="Subtitle" presStyleLbl="revTx" presStyleIdx="4" presStyleCnt="6">
        <dgm:presLayoutVars>
          <dgm:chMax val="0"/>
          <dgm:bulletEnabled/>
        </dgm:presLayoutVars>
      </dgm:prSet>
      <dgm:spPr/>
    </dgm:pt>
    <dgm:pt modelId="{2036E0E9-9481-4D31-A77B-C1BBE4DD57B1}" type="pres">
      <dgm:prSet presAssocID="{8E74A1E4-3F7B-4E6D-B258-FF6F3D4E0B8E}" presName="Description" presStyleLbl="revTx" presStyleIdx="5" presStyleCnt="6">
        <dgm:presLayoutVars>
          <dgm:bulletEnabled/>
        </dgm:presLayoutVars>
      </dgm:prSet>
      <dgm:spPr/>
    </dgm:pt>
  </dgm:ptLst>
  <dgm:cxnLst>
    <dgm:cxn modelId="{9C2DA224-2BF1-47DD-8A16-7CD86A1D1335}" srcId="{FA8D146E-C7B7-4DB6-9AA0-8AFB748A04B3}" destId="{8E74A1E4-3F7B-4E6D-B258-FF6F3D4E0B8E}" srcOrd="2" destOrd="0" parTransId="{6A2E585D-24D0-4C6C-B8F4-9A84726D13CD}" sibTransId="{57F1E94C-AC87-462B-9526-6D1DD1F6D25B}"/>
    <dgm:cxn modelId="{A9A55644-3F31-46C2-8083-1C85498A76CE}" srcId="{8E74A1E4-3F7B-4E6D-B258-FF6F3D4E0B8E}" destId="{CEE62AD5-2A2A-4D90-A2B8-AA2057E83DAF}" srcOrd="0" destOrd="0" parTransId="{49A3C616-68F6-4CFD-859C-FB5218DD74C4}" sibTransId="{D67EA705-018C-4A10-B578-E2B4DD77D179}"/>
    <dgm:cxn modelId="{2AD6D84C-9C32-401A-9A29-0CAE1082EB73}" type="presOf" srcId="{DCB06CDB-2251-4EDB-8C35-8DD17ABF2775}" destId="{9F836E8B-1CF0-4CFF-84E2-DBD0AFAD05E8}" srcOrd="0" destOrd="0" presId="urn:microsoft.com/office/officeart/2024/3/layout/verticalVisualTextBlock1"/>
    <dgm:cxn modelId="{07E87E4D-60EE-48EE-8B78-4CA4C4DEC5EE}" srcId="{FA8D146E-C7B7-4DB6-9AA0-8AFB748A04B3}" destId="{E57CB29B-5083-4D7D-972D-211396E4B586}" srcOrd="0" destOrd="0" parTransId="{4667A7E0-CE86-4F3E-B0EA-D0D70922C183}" sibTransId="{2014C691-1F60-4689-A53F-233B2264E24A}"/>
    <dgm:cxn modelId="{4F186271-F471-420B-A41A-B4D833279CB9}" type="presOf" srcId="{FA8D146E-C7B7-4DB6-9AA0-8AFB748A04B3}" destId="{49C5AB72-743C-4072-80EC-73D9786955F5}" srcOrd="0" destOrd="0" presId="urn:microsoft.com/office/officeart/2024/3/layout/verticalVisualTextBlock1"/>
    <dgm:cxn modelId="{E2433272-DB43-4188-AEDE-BC4AC9523D0E}" type="presOf" srcId="{25E0B2C4-AF13-45C1-B786-16DEB20EE24E}" destId="{D7A786A4-FD04-4200-BA60-0A21009E5030}" srcOrd="0" destOrd="0" presId="urn:microsoft.com/office/officeart/2024/3/layout/verticalVisualTextBlock1"/>
    <dgm:cxn modelId="{D0D09881-0135-4FCB-AE47-FED497D9646D}" type="presOf" srcId="{2014C691-1F60-4689-A53F-233B2264E24A}" destId="{5104DA7D-EDB6-4F3E-95B5-D94DA87A3FF5}" srcOrd="0" destOrd="0" presId="urn:microsoft.com/office/officeart/2024/3/layout/verticalVisualTextBlock1"/>
    <dgm:cxn modelId="{BD023C89-CEF1-4020-BD79-D26970080FCD}" type="presOf" srcId="{8E74A1E4-3F7B-4E6D-B258-FF6F3D4E0B8E}" destId="{6AFC3924-D2B6-4F95-A746-018E3498806F}" srcOrd="0" destOrd="0" presId="urn:microsoft.com/office/officeart/2024/3/layout/verticalVisualTextBlock1"/>
    <dgm:cxn modelId="{2497BB8D-41CA-45EB-80C1-C6C375BABD88}" type="presOf" srcId="{47C6E499-58C4-443C-853C-DD6E40F28E25}" destId="{74191428-39F5-405E-95E9-74DAA9669FC5}" srcOrd="0" destOrd="0" presId="urn:microsoft.com/office/officeart/2024/3/layout/verticalVisualTextBlock1"/>
    <dgm:cxn modelId="{2CB4F9AF-57D0-4EE7-8273-5607DFD15361}" srcId="{E57CB29B-5083-4D7D-972D-211396E4B586}" destId="{158BE0B9-E75C-4201-84A0-EC5AFBEE40AD}" srcOrd="0" destOrd="0" parTransId="{A0880C1A-B3BB-4D33-8768-663DF7A67DA4}" sibTransId="{B62FD105-C238-4993-AFCF-C387F4B2450F}"/>
    <dgm:cxn modelId="{763F47B2-A6EF-419B-8330-29A8F6E4D46C}" type="presOf" srcId="{158BE0B9-E75C-4201-84A0-EC5AFBEE40AD}" destId="{A210A635-70A8-422E-9351-A80E96C220FB}" srcOrd="0" destOrd="0" presId="urn:microsoft.com/office/officeart/2024/3/layout/verticalVisualTextBlock1"/>
    <dgm:cxn modelId="{597102C5-0D68-43EF-B984-4E0AD274B247}" type="presOf" srcId="{CEE62AD5-2A2A-4D90-A2B8-AA2057E83DAF}" destId="{2036E0E9-9481-4D31-A77B-C1BBE4DD57B1}" srcOrd="0" destOrd="0" presId="urn:microsoft.com/office/officeart/2024/3/layout/verticalVisualTextBlock1"/>
    <dgm:cxn modelId="{3F2C2BC7-A8E1-44F6-A3BE-A34DAEAB864A}" srcId="{25E0B2C4-AF13-45C1-B786-16DEB20EE24E}" destId="{47C6E499-58C4-443C-853C-DD6E40F28E25}" srcOrd="0" destOrd="0" parTransId="{D3B92D92-D062-46D5-8E17-C4C9023490DB}" sibTransId="{54381B08-ACFE-44FC-9CEB-0C20CD85DF43}"/>
    <dgm:cxn modelId="{AA9BEDE3-85C3-4525-B14E-77CC10670E71}" type="presOf" srcId="{E57CB29B-5083-4D7D-972D-211396E4B586}" destId="{8AD9E8E0-68D5-4F42-969C-70F0B7B55303}" srcOrd="0" destOrd="0" presId="urn:microsoft.com/office/officeart/2024/3/layout/verticalVisualTextBlock1"/>
    <dgm:cxn modelId="{7436D8E9-3AEF-4DDF-AEAE-87950B5C80C8}" srcId="{FA8D146E-C7B7-4DB6-9AA0-8AFB748A04B3}" destId="{25E0B2C4-AF13-45C1-B786-16DEB20EE24E}" srcOrd="1" destOrd="0" parTransId="{9DE6E45C-F581-461C-B8D5-D0CFB1804CE8}" sibTransId="{DCB06CDB-2251-4EDB-8C35-8DD17ABF2775}"/>
    <dgm:cxn modelId="{F4768A35-4992-4B5E-AA6C-B6B05AF3F93D}" type="presParOf" srcId="{49C5AB72-743C-4072-80EC-73D9786955F5}" destId="{B645F0C9-C208-405D-BE23-EE9CB5A315B2}" srcOrd="0" destOrd="0" presId="urn:microsoft.com/office/officeart/2024/3/layout/verticalVisualTextBlock1"/>
    <dgm:cxn modelId="{810CAA2A-974F-4260-B362-C64F66A5EAEC}" type="presParOf" srcId="{B645F0C9-C208-405D-BE23-EE9CB5A315B2}" destId="{1A89BB96-36E9-4898-81DA-F8CA6B67867D}" srcOrd="0" destOrd="0" presId="urn:microsoft.com/office/officeart/2024/3/layout/verticalVisualTextBlock1"/>
    <dgm:cxn modelId="{4EB58B1E-B3A4-45C1-87C6-A62D7FBF9AA7}" type="presParOf" srcId="{B645F0C9-C208-405D-BE23-EE9CB5A315B2}" destId="{8AD9E8E0-68D5-4F42-969C-70F0B7B55303}" srcOrd="1" destOrd="0" presId="urn:microsoft.com/office/officeart/2024/3/layout/verticalVisualTextBlock1"/>
    <dgm:cxn modelId="{00759061-F60C-4321-A739-6A81213E9BD2}" type="presParOf" srcId="{B645F0C9-C208-405D-BE23-EE9CB5A315B2}" destId="{A210A635-70A8-422E-9351-A80E96C220FB}" srcOrd="2" destOrd="0" presId="urn:microsoft.com/office/officeart/2024/3/layout/verticalVisualTextBlock1"/>
    <dgm:cxn modelId="{838901A9-3405-48E0-9D2F-B8C019B26F69}" type="presParOf" srcId="{49C5AB72-743C-4072-80EC-73D9786955F5}" destId="{5104DA7D-EDB6-4F3E-95B5-D94DA87A3FF5}" srcOrd="1" destOrd="0" presId="urn:microsoft.com/office/officeart/2024/3/layout/verticalVisualTextBlock1"/>
    <dgm:cxn modelId="{A6A18E30-6ABA-41AB-A570-0795D254B33A}" type="presParOf" srcId="{49C5AB72-743C-4072-80EC-73D9786955F5}" destId="{7D9E50E8-DA23-45A6-8929-2A8268EC9B67}" srcOrd="2" destOrd="0" presId="urn:microsoft.com/office/officeart/2024/3/layout/verticalVisualTextBlock1"/>
    <dgm:cxn modelId="{5124A2FB-DFCB-4953-89C7-41CD11CD0497}" type="presParOf" srcId="{7D9E50E8-DA23-45A6-8929-2A8268EC9B67}" destId="{5FE12DD4-9824-4CAA-B0CE-B77CCFE030AE}" srcOrd="0" destOrd="0" presId="urn:microsoft.com/office/officeart/2024/3/layout/verticalVisualTextBlock1"/>
    <dgm:cxn modelId="{B9CC9AE6-2F33-416C-A351-231B2E221BDB}" type="presParOf" srcId="{7D9E50E8-DA23-45A6-8929-2A8268EC9B67}" destId="{D7A786A4-FD04-4200-BA60-0A21009E5030}" srcOrd="1" destOrd="0" presId="urn:microsoft.com/office/officeart/2024/3/layout/verticalVisualTextBlock1"/>
    <dgm:cxn modelId="{763B31A1-4E50-4A62-897B-13DD71EED00A}" type="presParOf" srcId="{7D9E50E8-DA23-45A6-8929-2A8268EC9B67}" destId="{74191428-39F5-405E-95E9-74DAA9669FC5}" srcOrd="2" destOrd="0" presId="urn:microsoft.com/office/officeart/2024/3/layout/verticalVisualTextBlock1"/>
    <dgm:cxn modelId="{F44088C7-98FB-4215-A722-5E1FE927174E}" type="presParOf" srcId="{49C5AB72-743C-4072-80EC-73D9786955F5}" destId="{9F836E8B-1CF0-4CFF-84E2-DBD0AFAD05E8}" srcOrd="3" destOrd="0" presId="urn:microsoft.com/office/officeart/2024/3/layout/verticalVisualTextBlock1"/>
    <dgm:cxn modelId="{5D1E2588-51F9-454F-8A0D-B6F0E6139CF9}" type="presParOf" srcId="{49C5AB72-743C-4072-80EC-73D9786955F5}" destId="{DBAF346E-0919-45C3-9A44-E1EE66A95E2B}" srcOrd="4" destOrd="0" presId="urn:microsoft.com/office/officeart/2024/3/layout/verticalVisualTextBlock1"/>
    <dgm:cxn modelId="{1F7713F7-FDBE-4065-8A12-F259256A78B3}" type="presParOf" srcId="{DBAF346E-0919-45C3-9A44-E1EE66A95E2B}" destId="{B810C25A-D014-4D9F-8B3A-DDB55726079A}" srcOrd="0" destOrd="0" presId="urn:microsoft.com/office/officeart/2024/3/layout/verticalVisualTextBlock1"/>
    <dgm:cxn modelId="{F7CBCE68-B7D7-4E8E-9DA1-1DD3F60181A5}" type="presParOf" srcId="{DBAF346E-0919-45C3-9A44-E1EE66A95E2B}" destId="{6AFC3924-D2B6-4F95-A746-018E3498806F}" srcOrd="1" destOrd="0" presId="urn:microsoft.com/office/officeart/2024/3/layout/verticalVisualTextBlock1"/>
    <dgm:cxn modelId="{88CA998E-8A17-45CA-A3B4-08AEEEE659BF}" type="presParOf" srcId="{DBAF346E-0919-45C3-9A44-E1EE66A95E2B}" destId="{2036E0E9-9481-4D31-A77B-C1BBE4DD57B1}"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4C0FC4-75BD-4547-91BC-078EFD930C06}"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n-US"/>
        </a:p>
      </dgm:t>
    </dgm:pt>
    <dgm:pt modelId="{B98F3311-B1F5-4BB9-9E8B-8C383E9F0613}">
      <dgm:prSet/>
      <dgm:spPr/>
      <dgm:t>
        <a:bodyPr/>
        <a:lstStyle/>
        <a:p>
          <a:pPr>
            <a:lnSpc>
              <a:spcPct val="100000"/>
            </a:lnSpc>
            <a:defRPr b="1"/>
          </a:pPr>
          <a:r>
            <a:rPr lang="en-US"/>
            <a:t>Real-Time Notification Delivery</a:t>
          </a:r>
        </a:p>
      </dgm:t>
    </dgm:pt>
    <dgm:pt modelId="{776948EF-5069-4EE0-A047-7D76EF916647}" type="parTrans" cxnId="{B930DB8D-839A-47C1-AD6D-06687BE652F0}">
      <dgm:prSet/>
      <dgm:spPr/>
      <dgm:t>
        <a:bodyPr/>
        <a:lstStyle/>
        <a:p>
          <a:endParaRPr lang="en-US"/>
        </a:p>
      </dgm:t>
    </dgm:pt>
    <dgm:pt modelId="{3E6EC137-2D85-4841-97AA-50B3444858FD}" type="sibTrans" cxnId="{B930DB8D-839A-47C1-AD6D-06687BE652F0}">
      <dgm:prSet/>
      <dgm:spPr/>
      <dgm:t>
        <a:bodyPr/>
        <a:lstStyle/>
        <a:p>
          <a:pPr>
            <a:lnSpc>
              <a:spcPct val="100000"/>
            </a:lnSpc>
            <a:defRPr b="1"/>
          </a:pPr>
          <a:endParaRPr lang="en-US"/>
        </a:p>
      </dgm:t>
    </dgm:pt>
    <dgm:pt modelId="{E97C1BC8-BAFA-4270-92AE-A03CF7C642EB}">
      <dgm:prSet/>
      <dgm:spPr/>
      <dgm:t>
        <a:bodyPr/>
        <a:lstStyle/>
        <a:p>
          <a:pPr>
            <a:lnSpc>
              <a:spcPct val="100000"/>
            </a:lnSpc>
          </a:pPr>
          <a:r>
            <a:rPr lang="en-US"/>
            <a:t>Pub-Sub systems enable instant notifications across devices by publishing messages to user-specific topics.</a:t>
          </a:r>
        </a:p>
      </dgm:t>
    </dgm:pt>
    <dgm:pt modelId="{86F8FF90-166D-48F8-8E3E-4BB50038A724}" type="parTrans" cxnId="{ECB8AEF9-069D-4538-B85A-BAF5009F7C1F}">
      <dgm:prSet/>
      <dgm:spPr/>
      <dgm:t>
        <a:bodyPr/>
        <a:lstStyle/>
        <a:p>
          <a:endParaRPr lang="en-US"/>
        </a:p>
      </dgm:t>
    </dgm:pt>
    <dgm:pt modelId="{131BC848-254D-43D7-AAEE-2EFF86496016}" type="sibTrans" cxnId="{ECB8AEF9-069D-4538-B85A-BAF5009F7C1F}">
      <dgm:prSet/>
      <dgm:spPr/>
      <dgm:t>
        <a:bodyPr/>
        <a:lstStyle/>
        <a:p>
          <a:endParaRPr lang="en-US"/>
        </a:p>
      </dgm:t>
    </dgm:pt>
    <dgm:pt modelId="{BD175DF5-326E-4C04-8798-FCB3DAEB9471}">
      <dgm:prSet/>
      <dgm:spPr/>
      <dgm:t>
        <a:bodyPr/>
        <a:lstStyle/>
        <a:p>
          <a:pPr>
            <a:lnSpc>
              <a:spcPct val="100000"/>
            </a:lnSpc>
            <a:defRPr b="1"/>
          </a:pPr>
          <a:r>
            <a:rPr lang="en-US"/>
            <a:t>Multi-Endpoint Support</a:t>
          </a:r>
        </a:p>
      </dgm:t>
    </dgm:pt>
    <dgm:pt modelId="{A5C2F234-40FD-4572-9559-5C580A119F7C}" type="parTrans" cxnId="{F994AA25-8713-4717-81DB-F5BD731F0B6C}">
      <dgm:prSet/>
      <dgm:spPr/>
      <dgm:t>
        <a:bodyPr/>
        <a:lstStyle/>
        <a:p>
          <a:endParaRPr lang="en-US"/>
        </a:p>
      </dgm:t>
    </dgm:pt>
    <dgm:pt modelId="{19DD984C-ED65-4E39-B11F-00BB1C210D74}" type="sibTrans" cxnId="{F994AA25-8713-4717-81DB-F5BD731F0B6C}">
      <dgm:prSet/>
      <dgm:spPr/>
      <dgm:t>
        <a:bodyPr/>
        <a:lstStyle/>
        <a:p>
          <a:pPr>
            <a:lnSpc>
              <a:spcPct val="100000"/>
            </a:lnSpc>
            <a:defRPr b="1"/>
          </a:pPr>
          <a:endParaRPr lang="en-US"/>
        </a:p>
      </dgm:t>
    </dgm:pt>
    <dgm:pt modelId="{3EBBEA06-F0D5-48F1-A059-7F49C52A9A57}">
      <dgm:prSet/>
      <dgm:spPr/>
      <dgm:t>
        <a:bodyPr/>
        <a:lstStyle/>
        <a:p>
          <a:pPr>
            <a:lnSpc>
              <a:spcPct val="100000"/>
            </a:lnSpc>
          </a:pPr>
          <a:r>
            <a:rPr lang="en-US"/>
            <a:t>Notifications are delivered simultaneously to phones, web browsers, and tablets, ensuring consistent user experience.</a:t>
          </a:r>
        </a:p>
      </dgm:t>
    </dgm:pt>
    <dgm:pt modelId="{3E982E6D-9BF7-4474-9FF8-C4D2689678CC}" type="parTrans" cxnId="{4C2B0F1B-5C5C-4256-AE19-98BB1ABC3600}">
      <dgm:prSet/>
      <dgm:spPr/>
      <dgm:t>
        <a:bodyPr/>
        <a:lstStyle/>
        <a:p>
          <a:endParaRPr lang="en-US"/>
        </a:p>
      </dgm:t>
    </dgm:pt>
    <dgm:pt modelId="{DF6E8458-D9A0-46C0-9199-1B2D3617531D}" type="sibTrans" cxnId="{4C2B0F1B-5C5C-4256-AE19-98BB1ABC3600}">
      <dgm:prSet/>
      <dgm:spPr/>
      <dgm:t>
        <a:bodyPr/>
        <a:lstStyle/>
        <a:p>
          <a:endParaRPr lang="en-US"/>
        </a:p>
      </dgm:t>
    </dgm:pt>
    <dgm:pt modelId="{FFBD41A5-C7BD-4BC9-94EC-B5601EC53F57}">
      <dgm:prSet/>
      <dgm:spPr/>
      <dgm:t>
        <a:bodyPr/>
        <a:lstStyle/>
        <a:p>
          <a:pPr>
            <a:lnSpc>
              <a:spcPct val="100000"/>
            </a:lnSpc>
            <a:defRPr b="1"/>
          </a:pPr>
          <a:r>
            <a:rPr lang="en-US"/>
            <a:t>Scalability for High Traffic</a:t>
          </a:r>
        </a:p>
      </dgm:t>
    </dgm:pt>
    <dgm:pt modelId="{45C98B40-344F-453B-804F-6091E8A4418A}" type="parTrans" cxnId="{6D58769E-1B4A-4662-BA94-2072C118B902}">
      <dgm:prSet/>
      <dgm:spPr/>
      <dgm:t>
        <a:bodyPr/>
        <a:lstStyle/>
        <a:p>
          <a:endParaRPr lang="en-US"/>
        </a:p>
      </dgm:t>
    </dgm:pt>
    <dgm:pt modelId="{0790C65E-7A78-41E0-9B2F-DA90E3534EBD}" type="sibTrans" cxnId="{6D58769E-1B4A-4662-BA94-2072C118B902}">
      <dgm:prSet/>
      <dgm:spPr/>
      <dgm:t>
        <a:bodyPr/>
        <a:lstStyle/>
        <a:p>
          <a:endParaRPr lang="en-US"/>
        </a:p>
      </dgm:t>
    </dgm:pt>
    <dgm:pt modelId="{D9D79D30-726A-40FE-81F8-D54FF5E739E2}">
      <dgm:prSet/>
      <dgm:spPr/>
      <dgm:t>
        <a:bodyPr/>
        <a:lstStyle/>
        <a:p>
          <a:pPr>
            <a:lnSpc>
              <a:spcPct val="100000"/>
            </a:lnSpc>
          </a:pPr>
          <a:r>
            <a:rPr lang="en-US"/>
            <a:t>The system can handle millions of concurrent notifications, suitable for busy social platforms and communication services.</a:t>
          </a:r>
        </a:p>
      </dgm:t>
    </dgm:pt>
    <dgm:pt modelId="{A520B659-1CEA-4FDB-AC63-D6498BF4EA3F}" type="parTrans" cxnId="{4117AD22-4938-470C-BA6D-EE8C15D47B8C}">
      <dgm:prSet/>
      <dgm:spPr/>
      <dgm:t>
        <a:bodyPr/>
        <a:lstStyle/>
        <a:p>
          <a:endParaRPr lang="en-US"/>
        </a:p>
      </dgm:t>
    </dgm:pt>
    <dgm:pt modelId="{0F3B0503-01A7-46D0-9FF4-7E8036BD4948}" type="sibTrans" cxnId="{4117AD22-4938-470C-BA6D-EE8C15D47B8C}">
      <dgm:prSet/>
      <dgm:spPr/>
      <dgm:t>
        <a:bodyPr/>
        <a:lstStyle/>
        <a:p>
          <a:endParaRPr lang="en-US"/>
        </a:p>
      </dgm:t>
    </dgm:pt>
    <dgm:pt modelId="{105B9A88-614D-43AF-9681-AFD3A83B8A89}" type="pres">
      <dgm:prSet presAssocID="{B64C0FC4-75BD-4547-91BC-078EFD930C06}" presName="Root" presStyleCnt="0">
        <dgm:presLayoutVars>
          <dgm:dir/>
          <dgm:resizeHandles val="exact"/>
        </dgm:presLayoutVars>
      </dgm:prSet>
      <dgm:spPr/>
    </dgm:pt>
    <dgm:pt modelId="{3C693266-7DAA-42BB-B82C-26FAA70266CA}" type="pres">
      <dgm:prSet presAssocID="{B98F3311-B1F5-4BB9-9E8B-8C383E9F0613}" presName="Composite" presStyleCnt="0"/>
      <dgm:spPr/>
    </dgm:pt>
    <dgm:pt modelId="{099D194A-E126-46F8-82F1-AE96C9B67FB4}" type="pres">
      <dgm:prSet presAssocID="{B98F3311-B1F5-4BB9-9E8B-8C383E9F0613}"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6747" r="16502" b="-2"/>
          <a:stretch/>
        </a:blipFill>
      </dgm:spPr>
      <dgm:extLst>
        <a:ext uri="{E40237B7-FDA0-4F09-8148-C483321AD2D9}">
          <dgm14:cNvPr xmlns:dgm14="http://schemas.microsoft.com/office/drawing/2010/diagram" id="0" name="" descr="Email marketing online message network communication internet"/>
        </a:ext>
      </dgm:extLst>
    </dgm:pt>
    <dgm:pt modelId="{DF7D8C2D-3D12-47C1-9F2D-1DE35CBE8BD3}" type="pres">
      <dgm:prSet presAssocID="{B98F3311-B1F5-4BB9-9E8B-8C383E9F0613}" presName="Subtitle" presStyleLbl="revTx" presStyleIdx="0" presStyleCnt="6">
        <dgm:presLayoutVars>
          <dgm:chMax val="0"/>
          <dgm:bulletEnabled/>
        </dgm:presLayoutVars>
      </dgm:prSet>
      <dgm:spPr/>
    </dgm:pt>
    <dgm:pt modelId="{6BB6AFF6-6B1B-4EC6-9AEC-C561A8CED1C5}" type="pres">
      <dgm:prSet presAssocID="{B98F3311-B1F5-4BB9-9E8B-8C383E9F0613}" presName="Description" presStyleLbl="revTx" presStyleIdx="1" presStyleCnt="6">
        <dgm:presLayoutVars>
          <dgm:bulletEnabled/>
        </dgm:presLayoutVars>
      </dgm:prSet>
      <dgm:spPr/>
    </dgm:pt>
    <dgm:pt modelId="{62D37D12-045D-43A3-BEEE-6C2C096DBF76}" type="pres">
      <dgm:prSet presAssocID="{3E6EC137-2D85-4841-97AA-50B3444858FD}" presName="sibTrans" presStyleLbl="sibTrans2D1" presStyleIdx="0" presStyleCnt="0"/>
      <dgm:spPr/>
    </dgm:pt>
    <dgm:pt modelId="{3E37F858-4925-494E-9FA7-2E327507490D}" type="pres">
      <dgm:prSet presAssocID="{BD175DF5-326E-4C04-8798-FCB3DAEB9471}" presName="Composite" presStyleCnt="0"/>
      <dgm:spPr/>
    </dgm:pt>
    <dgm:pt modelId="{222C7288-3F4B-42AD-BA4E-8D39CFE56D5F}" type="pres">
      <dgm:prSet presAssocID="{BD175DF5-326E-4C04-8798-FCB3DAEB9471}"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3657" r="17339" b="-5"/>
          <a:stretch/>
        </a:blipFill>
      </dgm:spPr>
      <dgm:extLst>
        <a:ext uri="{E40237B7-FDA0-4F09-8148-C483321AD2D9}">
          <dgm14:cNvPr xmlns:dgm14="http://schemas.microsoft.com/office/drawing/2010/diagram" id="0" name="" descr="Generic Smart Digital Device Series"/>
        </a:ext>
      </dgm:extLst>
    </dgm:pt>
    <dgm:pt modelId="{E2D21539-1DFE-40BB-B0F2-ABCD5582F462}" type="pres">
      <dgm:prSet presAssocID="{BD175DF5-326E-4C04-8798-FCB3DAEB9471}" presName="Subtitle" presStyleLbl="revTx" presStyleIdx="2" presStyleCnt="6">
        <dgm:presLayoutVars>
          <dgm:chMax val="0"/>
          <dgm:bulletEnabled/>
        </dgm:presLayoutVars>
      </dgm:prSet>
      <dgm:spPr/>
    </dgm:pt>
    <dgm:pt modelId="{0669FB49-B871-4356-A3B2-BD740A0E3BAE}" type="pres">
      <dgm:prSet presAssocID="{BD175DF5-326E-4C04-8798-FCB3DAEB9471}" presName="Description" presStyleLbl="revTx" presStyleIdx="3" presStyleCnt="6">
        <dgm:presLayoutVars>
          <dgm:bulletEnabled/>
        </dgm:presLayoutVars>
      </dgm:prSet>
      <dgm:spPr/>
    </dgm:pt>
    <dgm:pt modelId="{E7794A16-39EF-4C68-852C-84AD6142C14B}" type="pres">
      <dgm:prSet presAssocID="{19DD984C-ED65-4E39-B11F-00BB1C210D74}" presName="sibTrans" presStyleLbl="sibTrans2D1" presStyleIdx="0" presStyleCnt="0"/>
      <dgm:spPr/>
    </dgm:pt>
    <dgm:pt modelId="{3D29658F-7261-4731-8718-1043575CFA25}" type="pres">
      <dgm:prSet presAssocID="{FFBD41A5-C7BD-4BC9-94EC-B5601EC53F57}" presName="Composite" presStyleCnt="0"/>
      <dgm:spPr/>
    </dgm:pt>
    <dgm:pt modelId="{128536ED-635E-4AD3-8267-F553318CF1CB}" type="pres">
      <dgm:prSet presAssocID="{FFBD41A5-C7BD-4BC9-94EC-B5601EC53F57}"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0542" r="23209" b="2"/>
          <a:stretch/>
        </a:blipFill>
      </dgm:spPr>
      <dgm:extLst>
        <a:ext uri="{E40237B7-FDA0-4F09-8148-C483321AD2D9}">
          <dgm14:cNvPr xmlns:dgm14="http://schemas.microsoft.com/office/drawing/2010/diagram" id="0" name="" descr="Server room interior in datacenter"/>
        </a:ext>
      </dgm:extLst>
    </dgm:pt>
    <dgm:pt modelId="{4885AE91-10C2-496E-9E1F-55457C7CA28E}" type="pres">
      <dgm:prSet presAssocID="{FFBD41A5-C7BD-4BC9-94EC-B5601EC53F57}" presName="Subtitle" presStyleLbl="revTx" presStyleIdx="4" presStyleCnt="6">
        <dgm:presLayoutVars>
          <dgm:chMax val="0"/>
          <dgm:bulletEnabled/>
        </dgm:presLayoutVars>
      </dgm:prSet>
      <dgm:spPr/>
    </dgm:pt>
    <dgm:pt modelId="{3DE62C18-BA6E-440C-8F45-EA4A45F9666F}" type="pres">
      <dgm:prSet presAssocID="{FFBD41A5-C7BD-4BC9-94EC-B5601EC53F57}" presName="Description" presStyleLbl="revTx" presStyleIdx="5" presStyleCnt="6">
        <dgm:presLayoutVars>
          <dgm:bulletEnabled/>
        </dgm:presLayoutVars>
      </dgm:prSet>
      <dgm:spPr/>
    </dgm:pt>
  </dgm:ptLst>
  <dgm:cxnLst>
    <dgm:cxn modelId="{4C2B0F1B-5C5C-4256-AE19-98BB1ABC3600}" srcId="{BD175DF5-326E-4C04-8798-FCB3DAEB9471}" destId="{3EBBEA06-F0D5-48F1-A059-7F49C52A9A57}" srcOrd="0" destOrd="0" parTransId="{3E982E6D-9BF7-4474-9FF8-C4D2689678CC}" sibTransId="{DF6E8458-D9A0-46C0-9199-1B2D3617531D}"/>
    <dgm:cxn modelId="{4117AD22-4938-470C-BA6D-EE8C15D47B8C}" srcId="{FFBD41A5-C7BD-4BC9-94EC-B5601EC53F57}" destId="{D9D79D30-726A-40FE-81F8-D54FF5E739E2}" srcOrd="0" destOrd="0" parTransId="{A520B659-1CEA-4FDB-AC63-D6498BF4EA3F}" sibTransId="{0F3B0503-01A7-46D0-9FF4-7E8036BD4948}"/>
    <dgm:cxn modelId="{F994AA25-8713-4717-81DB-F5BD731F0B6C}" srcId="{B64C0FC4-75BD-4547-91BC-078EFD930C06}" destId="{BD175DF5-326E-4C04-8798-FCB3DAEB9471}" srcOrd="1" destOrd="0" parTransId="{A5C2F234-40FD-4572-9559-5C580A119F7C}" sibTransId="{19DD984C-ED65-4E39-B11F-00BB1C210D74}"/>
    <dgm:cxn modelId="{CB8D1430-4DEC-442E-8DFE-B6A5D20B9EE0}" type="presOf" srcId="{3EBBEA06-F0D5-48F1-A059-7F49C52A9A57}" destId="{0669FB49-B871-4356-A3B2-BD740A0E3BAE}" srcOrd="0" destOrd="0" presId="urn:microsoft.com/office/officeart/2024/3/layout/verticalVisualTextBlock1"/>
    <dgm:cxn modelId="{66E84C30-9C14-4576-94DB-27DA26552169}" type="presOf" srcId="{B64C0FC4-75BD-4547-91BC-078EFD930C06}" destId="{105B9A88-614D-43AF-9681-AFD3A83B8A89}" srcOrd="0" destOrd="0" presId="urn:microsoft.com/office/officeart/2024/3/layout/verticalVisualTextBlock1"/>
    <dgm:cxn modelId="{D561A764-41A4-464B-9394-285F6081D20D}" type="presOf" srcId="{3E6EC137-2D85-4841-97AA-50B3444858FD}" destId="{62D37D12-045D-43A3-BEEE-6C2C096DBF76}" srcOrd="0" destOrd="0" presId="urn:microsoft.com/office/officeart/2024/3/layout/verticalVisualTextBlock1"/>
    <dgm:cxn modelId="{B3510347-1B3E-4554-9298-57485044CF05}" type="presOf" srcId="{BD175DF5-326E-4C04-8798-FCB3DAEB9471}" destId="{E2D21539-1DFE-40BB-B0F2-ABCD5582F462}" srcOrd="0" destOrd="0" presId="urn:microsoft.com/office/officeart/2024/3/layout/verticalVisualTextBlock1"/>
    <dgm:cxn modelId="{FC40A779-3C58-44C3-B0C2-FB40849EF82C}" type="presOf" srcId="{B98F3311-B1F5-4BB9-9E8B-8C383E9F0613}" destId="{DF7D8C2D-3D12-47C1-9F2D-1DE35CBE8BD3}" srcOrd="0" destOrd="0" presId="urn:microsoft.com/office/officeart/2024/3/layout/verticalVisualTextBlock1"/>
    <dgm:cxn modelId="{12D92585-A3D2-4EC8-B8AA-2AFAA4C79C43}" type="presOf" srcId="{FFBD41A5-C7BD-4BC9-94EC-B5601EC53F57}" destId="{4885AE91-10C2-496E-9E1F-55457C7CA28E}" srcOrd="0" destOrd="0" presId="urn:microsoft.com/office/officeart/2024/3/layout/verticalVisualTextBlock1"/>
    <dgm:cxn modelId="{B930DB8D-839A-47C1-AD6D-06687BE652F0}" srcId="{B64C0FC4-75BD-4547-91BC-078EFD930C06}" destId="{B98F3311-B1F5-4BB9-9E8B-8C383E9F0613}" srcOrd="0" destOrd="0" parTransId="{776948EF-5069-4EE0-A047-7D76EF916647}" sibTransId="{3E6EC137-2D85-4841-97AA-50B3444858FD}"/>
    <dgm:cxn modelId="{6EE0DE95-A99F-4F29-B74B-5F479B31B786}" type="presOf" srcId="{D9D79D30-726A-40FE-81F8-D54FF5E739E2}" destId="{3DE62C18-BA6E-440C-8F45-EA4A45F9666F}" srcOrd="0" destOrd="0" presId="urn:microsoft.com/office/officeart/2024/3/layout/verticalVisualTextBlock1"/>
    <dgm:cxn modelId="{6D58769E-1B4A-4662-BA94-2072C118B902}" srcId="{B64C0FC4-75BD-4547-91BC-078EFD930C06}" destId="{FFBD41A5-C7BD-4BC9-94EC-B5601EC53F57}" srcOrd="2" destOrd="0" parTransId="{45C98B40-344F-453B-804F-6091E8A4418A}" sibTransId="{0790C65E-7A78-41E0-9B2F-DA90E3534EBD}"/>
    <dgm:cxn modelId="{DDE8B3CE-4A49-4F20-B037-57C781461279}" type="presOf" srcId="{19DD984C-ED65-4E39-B11F-00BB1C210D74}" destId="{E7794A16-39EF-4C68-852C-84AD6142C14B}" srcOrd="0" destOrd="0" presId="urn:microsoft.com/office/officeart/2024/3/layout/verticalVisualTextBlock1"/>
    <dgm:cxn modelId="{F2C63ADB-9B06-48C8-9D39-F0195BA75E33}" type="presOf" srcId="{E97C1BC8-BAFA-4270-92AE-A03CF7C642EB}" destId="{6BB6AFF6-6B1B-4EC6-9AEC-C561A8CED1C5}" srcOrd="0" destOrd="0" presId="urn:microsoft.com/office/officeart/2024/3/layout/verticalVisualTextBlock1"/>
    <dgm:cxn modelId="{ECB8AEF9-069D-4538-B85A-BAF5009F7C1F}" srcId="{B98F3311-B1F5-4BB9-9E8B-8C383E9F0613}" destId="{E97C1BC8-BAFA-4270-92AE-A03CF7C642EB}" srcOrd="0" destOrd="0" parTransId="{86F8FF90-166D-48F8-8E3E-4BB50038A724}" sibTransId="{131BC848-254D-43D7-AAEE-2EFF86496016}"/>
    <dgm:cxn modelId="{C89C96F0-06B6-4D8D-8C94-71BE154BDF09}" type="presParOf" srcId="{105B9A88-614D-43AF-9681-AFD3A83B8A89}" destId="{3C693266-7DAA-42BB-B82C-26FAA70266CA}" srcOrd="0" destOrd="0" presId="urn:microsoft.com/office/officeart/2024/3/layout/verticalVisualTextBlock1"/>
    <dgm:cxn modelId="{F03BB36E-B3C8-4D8A-B18D-00E400C7BE2E}" type="presParOf" srcId="{3C693266-7DAA-42BB-B82C-26FAA70266CA}" destId="{099D194A-E126-46F8-82F1-AE96C9B67FB4}" srcOrd="0" destOrd="0" presId="urn:microsoft.com/office/officeart/2024/3/layout/verticalVisualTextBlock1"/>
    <dgm:cxn modelId="{541B0BCC-C333-4A49-9CCA-9692146A7214}" type="presParOf" srcId="{3C693266-7DAA-42BB-B82C-26FAA70266CA}" destId="{DF7D8C2D-3D12-47C1-9F2D-1DE35CBE8BD3}" srcOrd="1" destOrd="0" presId="urn:microsoft.com/office/officeart/2024/3/layout/verticalVisualTextBlock1"/>
    <dgm:cxn modelId="{3C3F89A2-788A-4A8C-92E0-880426ECACD0}" type="presParOf" srcId="{3C693266-7DAA-42BB-B82C-26FAA70266CA}" destId="{6BB6AFF6-6B1B-4EC6-9AEC-C561A8CED1C5}" srcOrd="2" destOrd="0" presId="urn:microsoft.com/office/officeart/2024/3/layout/verticalVisualTextBlock1"/>
    <dgm:cxn modelId="{C51F767F-C626-4396-BCA9-8DC06C9D7F56}" type="presParOf" srcId="{105B9A88-614D-43AF-9681-AFD3A83B8A89}" destId="{62D37D12-045D-43A3-BEEE-6C2C096DBF76}" srcOrd="1" destOrd="0" presId="urn:microsoft.com/office/officeart/2024/3/layout/verticalVisualTextBlock1"/>
    <dgm:cxn modelId="{B5380466-16BD-4E68-81CE-5508BF77EC44}" type="presParOf" srcId="{105B9A88-614D-43AF-9681-AFD3A83B8A89}" destId="{3E37F858-4925-494E-9FA7-2E327507490D}" srcOrd="2" destOrd="0" presId="urn:microsoft.com/office/officeart/2024/3/layout/verticalVisualTextBlock1"/>
    <dgm:cxn modelId="{39DE957A-ED82-484D-BC92-04721DE8A8BB}" type="presParOf" srcId="{3E37F858-4925-494E-9FA7-2E327507490D}" destId="{222C7288-3F4B-42AD-BA4E-8D39CFE56D5F}" srcOrd="0" destOrd="0" presId="urn:microsoft.com/office/officeart/2024/3/layout/verticalVisualTextBlock1"/>
    <dgm:cxn modelId="{6CB632B9-172E-4F0C-BE4E-9BE4FE3B59E8}" type="presParOf" srcId="{3E37F858-4925-494E-9FA7-2E327507490D}" destId="{E2D21539-1DFE-40BB-B0F2-ABCD5582F462}" srcOrd="1" destOrd="0" presId="urn:microsoft.com/office/officeart/2024/3/layout/verticalVisualTextBlock1"/>
    <dgm:cxn modelId="{FBA9BE13-61E2-47A0-94F5-BC0AC727BA4D}" type="presParOf" srcId="{3E37F858-4925-494E-9FA7-2E327507490D}" destId="{0669FB49-B871-4356-A3B2-BD740A0E3BAE}" srcOrd="2" destOrd="0" presId="urn:microsoft.com/office/officeart/2024/3/layout/verticalVisualTextBlock1"/>
    <dgm:cxn modelId="{AF829DEC-EB35-40BD-A7DB-0A4642815230}" type="presParOf" srcId="{105B9A88-614D-43AF-9681-AFD3A83B8A89}" destId="{E7794A16-39EF-4C68-852C-84AD6142C14B}" srcOrd="3" destOrd="0" presId="urn:microsoft.com/office/officeart/2024/3/layout/verticalVisualTextBlock1"/>
    <dgm:cxn modelId="{455600E8-4C4F-439F-8C33-E96D04C8E5BA}" type="presParOf" srcId="{105B9A88-614D-43AF-9681-AFD3A83B8A89}" destId="{3D29658F-7261-4731-8718-1043575CFA25}" srcOrd="4" destOrd="0" presId="urn:microsoft.com/office/officeart/2024/3/layout/verticalVisualTextBlock1"/>
    <dgm:cxn modelId="{B6923DD1-A9FA-48F9-BDDA-037C511000B3}" type="presParOf" srcId="{3D29658F-7261-4731-8718-1043575CFA25}" destId="{128536ED-635E-4AD3-8267-F553318CF1CB}" srcOrd="0" destOrd="0" presId="urn:microsoft.com/office/officeart/2024/3/layout/verticalVisualTextBlock1"/>
    <dgm:cxn modelId="{DE9FB21C-D0CD-4EB0-9A81-8F4D8F230C3F}" type="presParOf" srcId="{3D29658F-7261-4731-8718-1043575CFA25}" destId="{4885AE91-10C2-496E-9E1F-55457C7CA28E}" srcOrd="1" destOrd="0" presId="urn:microsoft.com/office/officeart/2024/3/layout/verticalVisualTextBlock1"/>
    <dgm:cxn modelId="{A9580169-EAFE-4F7A-83FC-8C89E849A556}" type="presParOf" srcId="{3D29658F-7261-4731-8718-1043575CFA25}" destId="{3DE62C18-BA6E-440C-8F45-EA4A45F9666F}"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9BB96-36E9-4898-81DA-F8CA6B67867D}">
      <dsp:nvSpPr>
        <dsp:cNvPr id="0" name=""/>
        <dsp:cNvSpPr/>
      </dsp:nvSpPr>
      <dsp:spPr>
        <a:xfrm>
          <a:off x="0" y="0"/>
          <a:ext cx="1728848" cy="172884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8847" r="17150" b="-5"/>
          <a:stretch/>
        </a:blipFill>
        <a:ln>
          <a:noFill/>
        </a:ln>
        <a:effectLst/>
      </dsp:spPr>
      <dsp:style>
        <a:lnRef idx="0">
          <a:scrgbClr r="0" g="0" b="0"/>
        </a:lnRef>
        <a:fillRef idx="3">
          <a:scrgbClr r="0" g="0" b="0"/>
        </a:fillRef>
        <a:effectRef idx="2">
          <a:scrgbClr r="0" g="0" b="0"/>
        </a:effectRef>
        <a:fontRef idx="minor">
          <a:schemeClr val="lt1"/>
        </a:fontRef>
      </dsp:style>
    </dsp:sp>
    <dsp:sp modelId="{8AD9E8E0-68D5-4F42-969C-70F0B7B55303}">
      <dsp:nvSpPr>
        <dsp:cNvPr id="0" name=""/>
        <dsp:cNvSpPr/>
      </dsp:nvSpPr>
      <dsp:spPr>
        <a:xfrm>
          <a:off x="1908848" y="0"/>
          <a:ext cx="4485854" cy="32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Order Event Publishing</a:t>
          </a:r>
        </a:p>
      </dsp:txBody>
      <dsp:txXfrm>
        <a:off x="1908848" y="0"/>
        <a:ext cx="4485854" cy="324896"/>
      </dsp:txXfrm>
    </dsp:sp>
    <dsp:sp modelId="{A210A635-70A8-422E-9351-A80E96C220FB}">
      <dsp:nvSpPr>
        <dsp:cNvPr id="0" name=""/>
        <dsp:cNvSpPr/>
      </dsp:nvSpPr>
      <dsp:spPr>
        <a:xfrm>
          <a:off x="1908848" y="324896"/>
          <a:ext cx="4485854" cy="1403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Order Service publishes 'order_placed' events to notify multiple services simultaneously.</a:t>
          </a:r>
        </a:p>
      </dsp:txBody>
      <dsp:txXfrm>
        <a:off x="1908848" y="324896"/>
        <a:ext cx="4485854" cy="1403952"/>
      </dsp:txXfrm>
    </dsp:sp>
    <dsp:sp modelId="{5FE12DD4-9824-4CAA-B0CE-B77CCFE030AE}">
      <dsp:nvSpPr>
        <dsp:cNvPr id="0" name=""/>
        <dsp:cNvSpPr/>
      </dsp:nvSpPr>
      <dsp:spPr>
        <a:xfrm>
          <a:off x="0" y="1867156"/>
          <a:ext cx="1728848" cy="172884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0302" r="14946" b="-2"/>
          <a:stretch/>
        </a:blipFill>
        <a:ln>
          <a:noFill/>
        </a:ln>
        <a:effectLst/>
      </dsp:spPr>
      <dsp:style>
        <a:lnRef idx="0">
          <a:scrgbClr r="0" g="0" b="0"/>
        </a:lnRef>
        <a:fillRef idx="3">
          <a:scrgbClr r="0" g="0" b="0"/>
        </a:fillRef>
        <a:effectRef idx="2">
          <a:scrgbClr r="0" g="0" b="0"/>
        </a:effectRef>
        <a:fontRef idx="minor">
          <a:schemeClr val="lt1"/>
        </a:fontRef>
      </dsp:style>
    </dsp:sp>
    <dsp:sp modelId="{D7A786A4-FD04-4200-BA60-0A21009E5030}">
      <dsp:nvSpPr>
        <dsp:cNvPr id="0" name=""/>
        <dsp:cNvSpPr/>
      </dsp:nvSpPr>
      <dsp:spPr>
        <a:xfrm>
          <a:off x="1908848" y="1867156"/>
          <a:ext cx="4485854" cy="32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Independent Service Operations</a:t>
          </a:r>
        </a:p>
      </dsp:txBody>
      <dsp:txXfrm>
        <a:off x="1908848" y="1867156"/>
        <a:ext cx="4485854" cy="324896"/>
      </dsp:txXfrm>
    </dsp:sp>
    <dsp:sp modelId="{74191428-39F5-405E-95E9-74DAA9669FC5}">
      <dsp:nvSpPr>
        <dsp:cNvPr id="0" name=""/>
        <dsp:cNvSpPr/>
      </dsp:nvSpPr>
      <dsp:spPr>
        <a:xfrm>
          <a:off x="1908848" y="2192053"/>
          <a:ext cx="4485854" cy="1403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Inventory, Notifications, and Shipping services subscribe and act independently on events.</a:t>
          </a:r>
        </a:p>
      </dsp:txBody>
      <dsp:txXfrm>
        <a:off x="1908848" y="2192053"/>
        <a:ext cx="4485854" cy="1403952"/>
      </dsp:txXfrm>
    </dsp:sp>
    <dsp:sp modelId="{B810C25A-D014-4D9F-8B3A-DDB55726079A}">
      <dsp:nvSpPr>
        <dsp:cNvPr id="0" name=""/>
        <dsp:cNvSpPr/>
      </dsp:nvSpPr>
      <dsp:spPr>
        <a:xfrm>
          <a:off x="0" y="3734313"/>
          <a:ext cx="1728848" cy="172884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r="-3" b="-3"/>
          <a:stretch/>
        </a:blipFill>
        <a:ln>
          <a:noFill/>
        </a:ln>
        <a:effectLst/>
      </dsp:spPr>
      <dsp:style>
        <a:lnRef idx="0">
          <a:scrgbClr r="0" g="0" b="0"/>
        </a:lnRef>
        <a:fillRef idx="3">
          <a:scrgbClr r="0" g="0" b="0"/>
        </a:fillRef>
        <a:effectRef idx="2">
          <a:scrgbClr r="0" g="0" b="0"/>
        </a:effectRef>
        <a:fontRef idx="minor">
          <a:schemeClr val="lt1"/>
        </a:fontRef>
      </dsp:style>
    </dsp:sp>
    <dsp:sp modelId="{6AFC3924-D2B6-4F95-A746-018E3498806F}">
      <dsp:nvSpPr>
        <dsp:cNvPr id="0" name=""/>
        <dsp:cNvSpPr/>
      </dsp:nvSpPr>
      <dsp:spPr>
        <a:xfrm>
          <a:off x="1908848" y="3734313"/>
          <a:ext cx="4485854" cy="32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System Extensibility</a:t>
          </a:r>
        </a:p>
      </dsp:txBody>
      <dsp:txXfrm>
        <a:off x="1908848" y="3734313"/>
        <a:ext cx="4485854" cy="324896"/>
      </dsp:txXfrm>
    </dsp:sp>
    <dsp:sp modelId="{2036E0E9-9481-4D31-A77B-C1BBE4DD57B1}">
      <dsp:nvSpPr>
        <dsp:cNvPr id="0" name=""/>
        <dsp:cNvSpPr/>
      </dsp:nvSpPr>
      <dsp:spPr>
        <a:xfrm>
          <a:off x="1908848" y="4059209"/>
          <a:ext cx="4485854" cy="1403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New services like Fraud Detection can subscribe without changing existing system architecture.</a:t>
          </a:r>
        </a:p>
      </dsp:txBody>
      <dsp:txXfrm>
        <a:off x="1908848" y="4059209"/>
        <a:ext cx="4485854" cy="1403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D194A-E126-46F8-82F1-AE96C9B67FB4}">
      <dsp:nvSpPr>
        <dsp:cNvPr id="0" name=""/>
        <dsp:cNvSpPr/>
      </dsp:nvSpPr>
      <dsp:spPr>
        <a:xfrm>
          <a:off x="0" y="0"/>
          <a:ext cx="1374278" cy="137427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6747" r="16502" b="-2"/>
          <a:stretch/>
        </a:blipFill>
        <a:ln>
          <a:noFill/>
        </a:ln>
        <a:effectLst/>
      </dsp:spPr>
      <dsp:style>
        <a:lnRef idx="0">
          <a:scrgbClr r="0" g="0" b="0"/>
        </a:lnRef>
        <a:fillRef idx="3">
          <a:scrgbClr r="0" g="0" b="0"/>
        </a:fillRef>
        <a:effectRef idx="2">
          <a:scrgbClr r="0" g="0" b="0"/>
        </a:effectRef>
        <a:fontRef idx="minor">
          <a:schemeClr val="lt1"/>
        </a:fontRef>
      </dsp:style>
    </dsp:sp>
    <dsp:sp modelId="{DF7D8C2D-3D12-47C1-9F2D-1DE35CBE8BD3}">
      <dsp:nvSpPr>
        <dsp:cNvPr id="0" name=""/>
        <dsp:cNvSpPr/>
      </dsp:nvSpPr>
      <dsp:spPr>
        <a:xfrm>
          <a:off x="1554278" y="0"/>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Real-Time Notification Delivery</a:t>
          </a:r>
        </a:p>
      </dsp:txBody>
      <dsp:txXfrm>
        <a:off x="1554278" y="0"/>
        <a:ext cx="9409377" cy="364073"/>
      </dsp:txXfrm>
    </dsp:sp>
    <dsp:sp modelId="{6BB6AFF6-6B1B-4EC6-9AEC-C561A8CED1C5}">
      <dsp:nvSpPr>
        <dsp:cNvPr id="0" name=""/>
        <dsp:cNvSpPr/>
      </dsp:nvSpPr>
      <dsp:spPr>
        <a:xfrm>
          <a:off x="1554278" y="364073"/>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Pub-Sub systems enable instant notifications across devices by publishing messages to user-specific topics.</a:t>
          </a:r>
        </a:p>
      </dsp:txBody>
      <dsp:txXfrm>
        <a:off x="1554278" y="364073"/>
        <a:ext cx="9409377" cy="1010205"/>
      </dsp:txXfrm>
    </dsp:sp>
    <dsp:sp modelId="{222C7288-3F4B-42AD-BA4E-8D39CFE56D5F}">
      <dsp:nvSpPr>
        <dsp:cNvPr id="0" name=""/>
        <dsp:cNvSpPr/>
      </dsp:nvSpPr>
      <dsp:spPr>
        <a:xfrm>
          <a:off x="0" y="1484221"/>
          <a:ext cx="1374278" cy="137427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3657" r="17339" b="-5"/>
          <a:stretch/>
        </a:blipFill>
        <a:ln>
          <a:noFill/>
        </a:ln>
        <a:effectLst/>
      </dsp:spPr>
      <dsp:style>
        <a:lnRef idx="0">
          <a:scrgbClr r="0" g="0" b="0"/>
        </a:lnRef>
        <a:fillRef idx="3">
          <a:scrgbClr r="0" g="0" b="0"/>
        </a:fillRef>
        <a:effectRef idx="2">
          <a:scrgbClr r="0" g="0" b="0"/>
        </a:effectRef>
        <a:fontRef idx="minor">
          <a:schemeClr val="lt1"/>
        </a:fontRef>
      </dsp:style>
    </dsp:sp>
    <dsp:sp modelId="{E2D21539-1DFE-40BB-B0F2-ABCD5582F462}">
      <dsp:nvSpPr>
        <dsp:cNvPr id="0" name=""/>
        <dsp:cNvSpPr/>
      </dsp:nvSpPr>
      <dsp:spPr>
        <a:xfrm>
          <a:off x="1554278" y="1484221"/>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Multi-Endpoint Support</a:t>
          </a:r>
        </a:p>
      </dsp:txBody>
      <dsp:txXfrm>
        <a:off x="1554278" y="1484221"/>
        <a:ext cx="9409377" cy="364073"/>
      </dsp:txXfrm>
    </dsp:sp>
    <dsp:sp modelId="{0669FB49-B871-4356-A3B2-BD740A0E3BAE}">
      <dsp:nvSpPr>
        <dsp:cNvPr id="0" name=""/>
        <dsp:cNvSpPr/>
      </dsp:nvSpPr>
      <dsp:spPr>
        <a:xfrm>
          <a:off x="1554278" y="1848294"/>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Notifications are delivered simultaneously to phones, web browsers, and tablets, ensuring consistent user experience.</a:t>
          </a:r>
        </a:p>
      </dsp:txBody>
      <dsp:txXfrm>
        <a:off x="1554278" y="1848294"/>
        <a:ext cx="9409377" cy="1010205"/>
      </dsp:txXfrm>
    </dsp:sp>
    <dsp:sp modelId="{128536ED-635E-4AD3-8267-F553318CF1CB}">
      <dsp:nvSpPr>
        <dsp:cNvPr id="0" name=""/>
        <dsp:cNvSpPr/>
      </dsp:nvSpPr>
      <dsp:spPr>
        <a:xfrm>
          <a:off x="0" y="2968442"/>
          <a:ext cx="1374278" cy="137427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0542" r="23209" b="2"/>
          <a:stretch/>
        </a:blipFill>
        <a:ln>
          <a:noFill/>
        </a:ln>
        <a:effectLst/>
      </dsp:spPr>
      <dsp:style>
        <a:lnRef idx="0">
          <a:scrgbClr r="0" g="0" b="0"/>
        </a:lnRef>
        <a:fillRef idx="3">
          <a:scrgbClr r="0" g="0" b="0"/>
        </a:fillRef>
        <a:effectRef idx="2">
          <a:scrgbClr r="0" g="0" b="0"/>
        </a:effectRef>
        <a:fontRef idx="minor">
          <a:schemeClr val="lt1"/>
        </a:fontRef>
      </dsp:style>
    </dsp:sp>
    <dsp:sp modelId="{4885AE91-10C2-496E-9E1F-55457C7CA28E}">
      <dsp:nvSpPr>
        <dsp:cNvPr id="0" name=""/>
        <dsp:cNvSpPr/>
      </dsp:nvSpPr>
      <dsp:spPr>
        <a:xfrm>
          <a:off x="1554278" y="2968442"/>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Scalability for High Traffic</a:t>
          </a:r>
        </a:p>
      </dsp:txBody>
      <dsp:txXfrm>
        <a:off x="1554278" y="2968442"/>
        <a:ext cx="9409377" cy="364073"/>
      </dsp:txXfrm>
    </dsp:sp>
    <dsp:sp modelId="{3DE62C18-BA6E-440C-8F45-EA4A45F9666F}">
      <dsp:nvSpPr>
        <dsp:cNvPr id="0" name=""/>
        <dsp:cNvSpPr/>
      </dsp:nvSpPr>
      <dsp:spPr>
        <a:xfrm>
          <a:off x="1554278" y="3332515"/>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system can handle millions of concurrent notifications, suitable for busy social platforms and communication services.</a:t>
          </a:r>
        </a:p>
      </dsp:txBody>
      <dsp:txXfrm>
        <a:off x="1554278" y="3332515"/>
        <a:ext cx="9409377" cy="1010205"/>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FB14B2-CD52-9E84-B3E7-49A90F3A72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DAE5F9-C39F-2ECF-0C06-D0122807D4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3FF85-4E34-4546-B772-76DFA4A6051B}" type="datetimeFigureOut">
              <a:rPr lang="en-US" smtClean="0"/>
              <a:t>9/18/2025</a:t>
            </a:fld>
            <a:endParaRPr lang="en-US"/>
          </a:p>
        </p:txBody>
      </p:sp>
      <p:sp>
        <p:nvSpPr>
          <p:cNvPr id="4" name="Footer Placeholder 3">
            <a:extLst>
              <a:ext uri="{FF2B5EF4-FFF2-40B4-BE49-F238E27FC236}">
                <a16:creationId xmlns:a16="http://schemas.microsoft.com/office/drawing/2014/main" id="{D37F3243-F9C0-85BE-2E9C-191F612CFE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EBE2E3-8654-B63F-B7D6-9549069476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BF7180-4EDD-4E08-9775-7398C11D66ED}" type="slidenum">
              <a:rPr lang="en-US" smtClean="0"/>
              <a:t>‹#›</a:t>
            </a:fld>
            <a:endParaRPr lang="en-US"/>
          </a:p>
        </p:txBody>
      </p:sp>
    </p:spTree>
    <p:extLst>
      <p:ext uri="{BB962C8B-B14F-4D97-AF65-F5344CB8AC3E}">
        <p14:creationId xmlns:p14="http://schemas.microsoft.com/office/powerpoint/2010/main" val="281214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CC398-6116-4BD2-9FAD-9822FDA158BE}" type="datetimeFigureOut">
              <a:rPr lang="en-US" smtClean="0"/>
              <a:t>9/18/2025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F46E-6B43-41F9-9272-B566D03A251C}" type="slidenum">
              <a:rPr lang="en-US" smtClean="0"/>
              <a:t>‹#›</a:t>
            </a:fld>
            <a:endParaRPr lang="en-US"/>
          </a:p>
        </p:txBody>
      </p:sp>
    </p:spTree>
    <p:extLst>
      <p:ext uri="{BB962C8B-B14F-4D97-AF65-F5344CB8AC3E}">
        <p14:creationId xmlns:p14="http://schemas.microsoft.com/office/powerpoint/2010/main" val="191644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8EFF46E-6B43-41F9-9272-B566D03A251C}" type="slidenum">
              <a:rPr lang="en-US" smtClean="0"/>
              <a:t>1</a:t>
            </a:fld>
            <a:endParaRPr lang="en-US"/>
          </a:p>
        </p:txBody>
      </p:sp>
    </p:spTree>
    <p:extLst>
      <p:ext uri="{BB962C8B-B14F-4D97-AF65-F5344CB8AC3E}">
        <p14:creationId xmlns:p14="http://schemas.microsoft.com/office/powerpoint/2010/main" val="56166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Pub-Sub systems are highly effective for delivering notifications and alerts in real-time. For instance, when a user receives a new 'like' on a social media post, the backend publishes a message to a topic specific to that user, such as 'notifications/user-123'. The user's mobile app and web browser, which are subscribed to this topic, immediately display the notification. This mechanism ensures instant delivery of information across multiple endpoints, including phones, web browsers, and tablets. The ability to push updates in real-time enhances user engagement and satisfaction. Moreover, the system's scalability allows it to handle millions of such notifications concurrently, making it ideal for high-traffic social platforms and communication services.</a:t>
            </a:r>
          </a:p>
        </p:txBody>
      </p:sp>
      <p:sp>
        <p:nvSpPr>
          <p:cNvPr id="4" name="Slide Number Placeholder 3"/>
          <p:cNvSpPr>
            <a:spLocks noGrp="1"/>
          </p:cNvSpPr>
          <p:nvPr>
            <p:ph type="sldNum" sz="quarter" idx="5"/>
          </p:nvPr>
        </p:nvSpPr>
        <p:spPr/>
        <p:txBody>
          <a:bodyPr/>
          <a:lstStyle/>
          <a:p>
            <a:fld id="{38EFF46E-6B43-41F9-9272-B566D03A251C}" type="slidenum">
              <a:rPr lang="en-US" smtClean="0"/>
              <a:t>10</a:t>
            </a:fld>
            <a:endParaRPr lang="en-US"/>
          </a:p>
        </p:txBody>
      </p:sp>
    </p:spTree>
    <p:extLst>
      <p:ext uri="{BB962C8B-B14F-4D97-AF65-F5344CB8AC3E}">
        <p14:creationId xmlns:p14="http://schemas.microsoft.com/office/powerpoint/2010/main" val="77695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financial services, Pub-Sub systems are crucial for distributing high-speed market data. A typical scenario involves a data feed provider publishing stock price updates to topics like 'stocks/NASDAQ/GOOG'. Thousands of trading terminals, analytical systems, and automated bots subscribe to these topics to receive updates the moment they are available. This setup ensures low-latency, high-throughput performance, which is essential for time-sensitive financial applications. Traders rely on real-time data to make informed decisions, and any delay can result in significant financial loss. Pub-Sub systems provide the necessary infrastructure to support such demanding requirements, enabling reliable and efficient dissemination of critical market information.</a:t>
            </a:r>
          </a:p>
        </p:txBody>
      </p:sp>
      <p:sp>
        <p:nvSpPr>
          <p:cNvPr id="4" name="Slide Number Placeholder 3"/>
          <p:cNvSpPr>
            <a:spLocks noGrp="1"/>
          </p:cNvSpPr>
          <p:nvPr>
            <p:ph type="sldNum" sz="quarter" idx="5"/>
          </p:nvPr>
        </p:nvSpPr>
        <p:spPr/>
        <p:txBody>
          <a:bodyPr/>
          <a:lstStyle/>
          <a:p>
            <a:fld id="{38EFF46E-6B43-41F9-9272-B566D03A251C}" type="slidenum">
              <a:rPr lang="en-US" smtClean="0"/>
              <a:t>11</a:t>
            </a:fld>
            <a:endParaRPr lang="en-US"/>
          </a:p>
        </p:txBody>
      </p:sp>
    </p:spTree>
    <p:extLst>
      <p:ext uri="{BB962C8B-B14F-4D97-AF65-F5344CB8AC3E}">
        <p14:creationId xmlns:p14="http://schemas.microsoft.com/office/powerpoint/2010/main" val="2270025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Q&amp;A</a:t>
            </a:r>
          </a:p>
        </p:txBody>
      </p:sp>
      <p:sp>
        <p:nvSpPr>
          <p:cNvPr id="4" name="Slide Number Placeholder 3"/>
          <p:cNvSpPr>
            <a:spLocks noGrp="1"/>
          </p:cNvSpPr>
          <p:nvPr>
            <p:ph type="sldNum" sz="quarter" idx="5"/>
          </p:nvPr>
        </p:nvSpPr>
        <p:spPr/>
        <p:txBody>
          <a:bodyPr/>
          <a:lstStyle/>
          <a:p>
            <a:fld id="{38EFF46E-6B43-41F9-9272-B566D03A251C}" type="slidenum">
              <a:rPr lang="en-US" smtClean="0"/>
              <a:t>12</a:t>
            </a:fld>
            <a:endParaRPr lang="en-US"/>
          </a:p>
        </p:txBody>
      </p:sp>
    </p:spTree>
    <p:extLst>
      <p:ext uri="{BB962C8B-B14F-4D97-AF65-F5344CB8AC3E}">
        <p14:creationId xmlns:p14="http://schemas.microsoft.com/office/powerpoint/2010/main" val="211273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Pub-Sub systems offer numerous advantages that make them indispensable in modern software architectures. They enable complete decoupling between publishers and subscribers, allowing each to operate independently without knowledge of the other. This decoupling facilitates scalability, as new publishers or subscribers can be added seamlessly to handle increased load. The architecture also supports flexibility and resilience; different components can evolve independently, and failures in one part do not cascade through the system. Additionally, Pub-Sub systems enable real-time communication, supporting asynchronous, event-driven workflows that are highly responsive. These benefits make Pub-Sub a powerful pattern for building robust, scalable, and maintainable systems across various domains.</a:t>
            </a:r>
          </a:p>
        </p:txBody>
      </p:sp>
      <p:sp>
        <p:nvSpPr>
          <p:cNvPr id="4" name="Slide Number Placeholder 3"/>
          <p:cNvSpPr>
            <a:spLocks noGrp="1"/>
          </p:cNvSpPr>
          <p:nvPr>
            <p:ph type="sldNum" sz="quarter" idx="5"/>
          </p:nvPr>
        </p:nvSpPr>
        <p:spPr/>
        <p:txBody>
          <a:bodyPr/>
          <a:lstStyle/>
          <a:p>
            <a:fld id="{38EFF46E-6B43-41F9-9272-B566D03A251C}" type="slidenum">
              <a:rPr lang="en-US" smtClean="0"/>
              <a:t>13</a:t>
            </a:fld>
            <a:endParaRPr lang="en-US"/>
          </a:p>
        </p:txBody>
      </p:sp>
    </p:spTree>
    <p:extLst>
      <p:ext uri="{BB962C8B-B14F-4D97-AF65-F5344CB8AC3E}">
        <p14:creationId xmlns:p14="http://schemas.microsoft.com/office/powerpoint/2010/main" val="363481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slide invites the audience to ask questions and engage in a discussion about the concepts and use cases presented. It provides an opportunity to clarify doubts, explore additional scenarios, and deepen understanding of Pub-Sub systems. The Q&amp;A session is a crucial part of the presentation, fostering interaction and reinforcing the key takeaways through dialogue and real-world insights.</a:t>
            </a:r>
          </a:p>
        </p:txBody>
      </p:sp>
      <p:sp>
        <p:nvSpPr>
          <p:cNvPr id="4" name="Slide Number Placeholder 3"/>
          <p:cNvSpPr>
            <a:spLocks noGrp="1"/>
          </p:cNvSpPr>
          <p:nvPr>
            <p:ph type="sldNum" sz="quarter" idx="5"/>
          </p:nvPr>
        </p:nvSpPr>
        <p:spPr/>
        <p:txBody>
          <a:bodyPr/>
          <a:lstStyle/>
          <a:p>
            <a:fld id="{38EFF46E-6B43-41F9-9272-B566D03A251C}" type="slidenum">
              <a:rPr lang="en-US" smtClean="0"/>
              <a:t>14</a:t>
            </a:fld>
            <a:endParaRPr lang="en-US"/>
          </a:p>
        </p:txBody>
      </p:sp>
    </p:spTree>
    <p:extLst>
      <p:ext uri="{BB962C8B-B14F-4D97-AF65-F5344CB8AC3E}">
        <p14:creationId xmlns:p14="http://schemas.microsoft.com/office/powerpoint/2010/main" val="352221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Title Slide, What is a Pub-Sub System?</a:t>
            </a:r>
          </a:p>
        </p:txBody>
      </p:sp>
      <p:sp>
        <p:nvSpPr>
          <p:cNvPr id="4" name="Slide Number Placeholder 3"/>
          <p:cNvSpPr>
            <a:spLocks noGrp="1"/>
          </p:cNvSpPr>
          <p:nvPr>
            <p:ph type="sldNum" sz="quarter" idx="5"/>
          </p:nvPr>
        </p:nvSpPr>
        <p:spPr/>
        <p:txBody>
          <a:bodyPr/>
          <a:lstStyle/>
          <a:p>
            <a:fld id="{38EFF46E-6B43-41F9-9272-B566D03A251C}" type="slidenum">
              <a:rPr lang="en-US" smtClean="0"/>
              <a:t>2</a:t>
            </a:fld>
            <a:endParaRPr lang="en-US"/>
          </a:p>
        </p:txBody>
      </p:sp>
    </p:spTree>
    <p:extLst>
      <p:ext uri="{BB962C8B-B14F-4D97-AF65-F5344CB8AC3E}">
        <p14:creationId xmlns:p14="http://schemas.microsoft.com/office/powerpoint/2010/main" val="382443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presentation titled 'The Power of Pub-Sub: Real-World Use Cases' introduces the concept of asynchronous messaging patterns. It sets the stage for understanding how publish-subscribe (Pub-Sub) systems operate and their significance in modern software architecture. The title slide serves as a gateway into exploring various real-world applications of Pub-Sub systems, emphasizing their power and versatility in enabling decoupled, scalable, and real-time communication across distributed systems.</a:t>
            </a:r>
          </a:p>
        </p:txBody>
      </p:sp>
      <p:sp>
        <p:nvSpPr>
          <p:cNvPr id="4" name="Slide Number Placeholder 3"/>
          <p:cNvSpPr>
            <a:spLocks noGrp="1"/>
          </p:cNvSpPr>
          <p:nvPr>
            <p:ph type="sldNum" sz="quarter" idx="5"/>
          </p:nvPr>
        </p:nvSpPr>
        <p:spPr/>
        <p:txBody>
          <a:bodyPr/>
          <a:lstStyle/>
          <a:p>
            <a:fld id="{38EFF46E-6B43-41F9-9272-B566D03A251C}" type="slidenum">
              <a:rPr lang="en-US" smtClean="0"/>
              <a:t>3</a:t>
            </a:fld>
            <a:endParaRPr lang="en-US"/>
          </a:p>
        </p:txBody>
      </p:sp>
    </p:spTree>
    <p:extLst>
      <p:ext uri="{BB962C8B-B14F-4D97-AF65-F5344CB8AC3E}">
        <p14:creationId xmlns:p14="http://schemas.microsoft.com/office/powerpoint/2010/main" val="322003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 Pub-Sub (Publish-Subscribe) system is a messaging pattern that enables asynchronous communication between different components of a software system. In this architecture, message senders, known as publishers, do not send messages directly to specific receivers. Instead, they publish messages to abstract channels called topics. Subscribers express interest in one or more topics and receive messages that are published to those topics. This model creates a decoupled architecture where publishers and subscribers operate independently, unaware of each other's existence. Such decoupling enhances scalability, as new subscribers can be added without modifying the publisher's code. It also improves flexibility and resilience, allowing different parts of the system to evolve independently. Pub-Sub systems are foundational in building event-driven architectures and are widely used in scenarios requiring real-time data dissemination and processing.</a:t>
            </a:r>
          </a:p>
        </p:txBody>
      </p:sp>
      <p:sp>
        <p:nvSpPr>
          <p:cNvPr id="4" name="Slide Number Placeholder 3"/>
          <p:cNvSpPr>
            <a:spLocks noGrp="1"/>
          </p:cNvSpPr>
          <p:nvPr>
            <p:ph type="sldNum" sz="quarter" idx="5"/>
          </p:nvPr>
        </p:nvSpPr>
        <p:spPr/>
        <p:txBody>
          <a:bodyPr/>
          <a:lstStyle/>
          <a:p>
            <a:fld id="{38EFF46E-6B43-41F9-9272-B566D03A251C}" type="slidenum">
              <a:rPr lang="en-US" smtClean="0"/>
              <a:t>4</a:t>
            </a:fld>
            <a:endParaRPr lang="en-US"/>
          </a:p>
        </p:txBody>
      </p:sp>
    </p:spTree>
    <p:extLst>
      <p:ext uri="{BB962C8B-B14F-4D97-AF65-F5344CB8AC3E}">
        <p14:creationId xmlns:p14="http://schemas.microsoft.com/office/powerpoint/2010/main" val="2267022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Case 1: E-commerce &amp; Retail 🛒, Use Case 2: Real-time Data Analytics 📊, Use Case 3: Internet of Things (IoT) 🌐, Use Case 4: Microservices Communication 🔗, Use Case 5: Notifications &amp; Alerts 🔔, Use Case 6: Financial Services 💹</a:t>
            </a:r>
          </a:p>
        </p:txBody>
      </p:sp>
      <p:sp>
        <p:nvSpPr>
          <p:cNvPr id="4" name="Slide Number Placeholder 3"/>
          <p:cNvSpPr>
            <a:spLocks noGrp="1"/>
          </p:cNvSpPr>
          <p:nvPr>
            <p:ph type="sldNum" sz="quarter" idx="5"/>
          </p:nvPr>
        </p:nvSpPr>
        <p:spPr/>
        <p:txBody>
          <a:bodyPr/>
          <a:lstStyle/>
          <a:p>
            <a:fld id="{38EFF46E-6B43-41F9-9272-B566D03A251C}" type="slidenum">
              <a:rPr lang="en-US" smtClean="0"/>
              <a:t>5</a:t>
            </a:fld>
            <a:endParaRPr lang="en-US"/>
          </a:p>
        </p:txBody>
      </p:sp>
    </p:spTree>
    <p:extLst>
      <p:ext uri="{BB962C8B-B14F-4D97-AF65-F5344CB8AC3E}">
        <p14:creationId xmlns:p14="http://schemas.microsoft.com/office/powerpoint/2010/main" val="298458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the e-commerce and retail sector, Pub-Sub systems are instrumental in orchestrating complex workflows. Consider a scenario where a customer places an order. The Order Service publishes an 'order_placed' event to a topic. Multiple services subscribe to this event to perform their respective tasks. The Inventory Service updates stock levels, the Notifications Service sends a confirmation email, and the Shipping Service prepares the package for dispatch. This architecture allows each service to operate independently, enhancing modularity and maintainability. A significant advantage is the ease of extending the system; for instance, a new Fraud Detection Service can subscribe to the same event without requiring changes to the existing services. This flexibility makes Pub-Sub systems ideal for dynamic and scalable e-commerce environments.</a:t>
            </a:r>
          </a:p>
        </p:txBody>
      </p:sp>
      <p:sp>
        <p:nvSpPr>
          <p:cNvPr id="4" name="Slide Number Placeholder 3"/>
          <p:cNvSpPr>
            <a:spLocks noGrp="1"/>
          </p:cNvSpPr>
          <p:nvPr>
            <p:ph type="sldNum" sz="quarter" idx="5"/>
          </p:nvPr>
        </p:nvSpPr>
        <p:spPr/>
        <p:txBody>
          <a:bodyPr/>
          <a:lstStyle/>
          <a:p>
            <a:fld id="{38EFF46E-6B43-41F9-9272-B566D03A251C}" type="slidenum">
              <a:rPr lang="en-US" smtClean="0"/>
              <a:t>6</a:t>
            </a:fld>
            <a:endParaRPr lang="en-US"/>
          </a:p>
        </p:txBody>
      </p:sp>
    </p:spTree>
    <p:extLst>
      <p:ext uri="{BB962C8B-B14F-4D97-AF65-F5344CB8AC3E}">
        <p14:creationId xmlns:p14="http://schemas.microsoft.com/office/powerpoint/2010/main" val="385239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Real-time data analytics is another domain where Pub-Sub systems shine. Take the example of Netflix analyzing viewer activity. User actions such as play, pause, and search are published as events to specific topics. These events are then consumed by multiple subscribers. A Recommendation Engine uses the data to personalize content in real-time, while an Analytics Service calculates popularity metrics. This setup allows for parallel processing of the same data stream for different purposes, enhancing efficiency and responsiveness. The decoupled nature of Pub-Sub ensures that each analytical component can evolve independently, and new analytics modules can be added without disrupting existing workflows. This capability is crucial for platforms that rely on timely insights to drive user engagement and operational decisions.</a:t>
            </a:r>
          </a:p>
        </p:txBody>
      </p:sp>
      <p:sp>
        <p:nvSpPr>
          <p:cNvPr id="4" name="Slide Number Placeholder 3"/>
          <p:cNvSpPr>
            <a:spLocks noGrp="1"/>
          </p:cNvSpPr>
          <p:nvPr>
            <p:ph type="sldNum" sz="quarter" idx="5"/>
          </p:nvPr>
        </p:nvSpPr>
        <p:spPr/>
        <p:txBody>
          <a:bodyPr/>
          <a:lstStyle/>
          <a:p>
            <a:fld id="{38EFF46E-6B43-41F9-9272-B566D03A251C}" type="slidenum">
              <a:rPr lang="en-US" smtClean="0"/>
              <a:t>7</a:t>
            </a:fld>
            <a:endParaRPr lang="en-US"/>
          </a:p>
        </p:txBody>
      </p:sp>
    </p:spTree>
    <p:extLst>
      <p:ext uri="{BB962C8B-B14F-4D97-AF65-F5344CB8AC3E}">
        <p14:creationId xmlns:p14="http://schemas.microsoft.com/office/powerpoint/2010/main" val="3418793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the Internet of Things (IoT) landscape, Pub-Sub systems are essential for managing vast networks of connected devices. Imagine a factory equipped with smart sensors that monitor temperature. Each sensor publishes its readings to a topic, such as 'sensors/foundry-1/temperature'. Various subscribers then consume this data. A monitoring dashboard displays live temperatures, an alerting system triggers alarms if thresholds are exceeded, and a data-logging service archives the readings for future analysis. This architecture supports immense scalability, allowing thousands of sensors and applications to interact seamlessly. The fan-out capability of Pub-Sub ensures that a single data source can serve multiple consumers reliably. This model is particularly effective in industrial settings where real-time monitoring and responsiveness are critical for operational efficiency and safety.</a:t>
            </a:r>
          </a:p>
        </p:txBody>
      </p:sp>
      <p:sp>
        <p:nvSpPr>
          <p:cNvPr id="4" name="Slide Number Placeholder 3"/>
          <p:cNvSpPr>
            <a:spLocks noGrp="1"/>
          </p:cNvSpPr>
          <p:nvPr>
            <p:ph type="sldNum" sz="quarter" idx="5"/>
          </p:nvPr>
        </p:nvSpPr>
        <p:spPr/>
        <p:txBody>
          <a:bodyPr/>
          <a:lstStyle/>
          <a:p>
            <a:fld id="{38EFF46E-6B43-41F9-9272-B566D03A251C}" type="slidenum">
              <a:rPr lang="en-US" smtClean="0"/>
              <a:t>8</a:t>
            </a:fld>
            <a:endParaRPr lang="en-US"/>
          </a:p>
        </p:txBody>
      </p:sp>
    </p:spTree>
    <p:extLst>
      <p:ext uri="{BB962C8B-B14F-4D97-AF65-F5344CB8AC3E}">
        <p14:creationId xmlns:p14="http://schemas.microsoft.com/office/powerpoint/2010/main" val="121279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Microservices architectures benefit greatly from Pub-Sub systems, which serve as the backbone for inter-service communication. Consider a scenario where a new user signs up for an application. The User Service publishes a 'user_created' event. This event is consumed by the Email Service to send a welcome email and by the Profile Service to create a blank user profile. The decoupled nature of this setup ensures that services remain independent and can function even if others are temporarily unavailable. For example, if the Email Service is down, the user can still sign up, and the message will be processed once the service is back online. This resilience and flexibility are key advantages of using Pub-Sub in microservices, enabling robust and scalable system design.</a:t>
            </a:r>
          </a:p>
        </p:txBody>
      </p:sp>
      <p:sp>
        <p:nvSpPr>
          <p:cNvPr id="4" name="Slide Number Placeholder 3"/>
          <p:cNvSpPr>
            <a:spLocks noGrp="1"/>
          </p:cNvSpPr>
          <p:nvPr>
            <p:ph type="sldNum" sz="quarter" idx="5"/>
          </p:nvPr>
        </p:nvSpPr>
        <p:spPr/>
        <p:txBody>
          <a:bodyPr/>
          <a:lstStyle/>
          <a:p>
            <a:fld id="{38EFF46E-6B43-41F9-9272-B566D03A251C}" type="slidenum">
              <a:rPr lang="en-US" smtClean="0"/>
              <a:t>9</a:t>
            </a:fld>
            <a:endParaRPr lang="en-US"/>
          </a:p>
        </p:txBody>
      </p:sp>
    </p:spTree>
    <p:extLst>
      <p:ext uri="{BB962C8B-B14F-4D97-AF65-F5344CB8AC3E}">
        <p14:creationId xmlns:p14="http://schemas.microsoft.com/office/powerpoint/2010/main" val="201714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6" y="685800"/>
            <a:ext cx="10055354" cy="4007406"/>
          </a:xfrm>
        </p:spPr>
        <p:txBody>
          <a:bodyPr vert="horz" lIns="91440" tIns="45720" rIns="91440" bIns="45720" rtlCol="0" anchor="t">
            <a:noAutofit/>
          </a:bodyPr>
          <a:lstStyle>
            <a:lvl1pPr>
              <a:defRPr lang="en-US" sz="9000" dirty="0">
                <a:solidFill>
                  <a:schemeClr val="bg2"/>
                </a:solidFill>
              </a:defRPr>
            </a:lvl1pPr>
          </a:lstStyle>
          <a:p>
            <a:pPr lvl="0"/>
            <a:r>
              <a:rPr lang="en-US" dirty="0"/>
              <a:t>Click to edit Master title style</a:t>
            </a:r>
          </a:p>
        </p:txBody>
      </p:sp>
      <p:sp>
        <p:nvSpPr>
          <p:cNvPr id="14" name="Subtitle 2">
            <a:extLst>
              <a:ext uri="{FF2B5EF4-FFF2-40B4-BE49-F238E27FC236}">
                <a16:creationId xmlns:a16="http://schemas.microsoft.com/office/drawing/2014/main" id="{29A3647E-D38D-4EA6-ADC1-75AA53F8988F}"/>
              </a:ext>
            </a:extLst>
          </p:cNvPr>
          <p:cNvSpPr>
            <a:spLocks noGrp="1"/>
          </p:cNvSpPr>
          <p:nvPr>
            <p:ph type="subTitle" idx="1"/>
          </p:nvPr>
        </p:nvSpPr>
        <p:spPr>
          <a:xfrm>
            <a:off x="609598" y="5427002"/>
            <a:ext cx="9144001" cy="745198"/>
          </a:xfrm>
        </p:spPr>
        <p:txBody>
          <a:bodyPr vert="horz" lIns="91440" tIns="45720" rIns="91440" bIns="45720" rtlCol="0" anchor="t">
            <a:noAutofit/>
          </a:bodyPr>
          <a:lstStyle>
            <a:lvl1pPr>
              <a:defRPr lang="en-US" dirty="0">
                <a:solidFill>
                  <a:schemeClr val="bg2"/>
                </a:solidFill>
              </a:defRPr>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noAutofit/>
          </a:bodyPr>
          <a:lstStyle>
            <a:lvl1pPr>
              <a:defRPr>
                <a:solidFill>
                  <a:schemeClr val="bg1"/>
                </a:solidFill>
              </a:defRPr>
            </a:lvl1pPr>
          </a:lstStyle>
          <a:p>
            <a:fld id="{77EA5D59-5512-467D-834D-D04827A6AF83}" type="datetime1">
              <a:rPr lang="en-US" smtClean="0"/>
              <a:pPr/>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7" name="Freeform: Shape 6">
            <a:extLst>
              <a:ext uri="{FF2B5EF4-FFF2-40B4-BE49-F238E27FC236}">
                <a16:creationId xmlns:a16="http://schemas.microsoft.com/office/drawing/2014/main" id="{50459DEE-913E-5261-4E77-AF3657E3AE0B}"/>
              </a:ext>
            </a:extLst>
          </p:cNvPr>
          <p:cNvSpPr/>
          <p:nvPr/>
        </p:nvSpPr>
        <p:spPr>
          <a:xfrm>
            <a:off x="11250895" y="4648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2F9BC4F-9D44-3587-056B-336E1457A6E2}"/>
              </a:ext>
            </a:extLst>
          </p:cNvPr>
          <p:cNvSpPr/>
          <p:nvPr/>
        </p:nvSpPr>
        <p:spPr>
          <a:xfrm>
            <a:off x="685800" y="4998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09D5EC-E7EA-22BC-7C88-C33F509CB5CF}"/>
              </a:ext>
            </a:extLst>
          </p:cNvPr>
          <p:cNvSpPr/>
          <p:nvPr/>
        </p:nvSpPr>
        <p:spPr>
          <a:xfrm>
            <a:off x="10998565" y="4730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98E9758-F942-96A0-231D-A25933E4CA82}"/>
              </a:ext>
            </a:extLst>
          </p:cNvPr>
          <p:cNvSpPr/>
          <p:nvPr/>
        </p:nvSpPr>
        <p:spPr>
          <a:xfrm>
            <a:off x="10976145" y="4730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Tree>
    <p:extLst>
      <p:ext uri="{BB962C8B-B14F-4D97-AF65-F5344CB8AC3E}">
        <p14:creationId xmlns:p14="http://schemas.microsoft.com/office/powerpoint/2010/main" val="366515023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accent4"/>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1C10CD-8205-284F-2921-9485E7A98F0D}"/>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bg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75DFD7E-DC78-4573-96D7-845D38E0273E}"/>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bg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FCC10B5-4890-B43F-DE24-5200F4E75EEB}"/>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bg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D5586E6-D520-6A63-5060-BF06C136BEF5}"/>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bg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09600" y="990600"/>
            <a:ext cx="10058400" cy="5029200"/>
          </a:xfrm>
        </p:spPr>
        <p:txBody>
          <a:bodyPr vert="horz" lIns="91440" tIns="45720" rIns="91440" bIns="45720" rtlCol="0" anchor="b">
            <a:noAutofit/>
          </a:bodyPr>
          <a:lstStyle>
            <a:lvl1pPr>
              <a:defRPr lang="en-US" sz="11000" dirty="0">
                <a:solidFill>
                  <a:schemeClr val="bg2"/>
                </a:solidFill>
              </a:defRPr>
            </a:lvl1pPr>
          </a:lstStyle>
          <a:p>
            <a:pPr lvl="0"/>
            <a:r>
              <a:rPr lang="en-US" dirty="0"/>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p:spPr>
        <p:txBody>
          <a:bodyPr>
            <a:noAutofit/>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p:spPr>
        <p:txBody>
          <a:bodyPr>
            <a:noAutofit/>
          </a:bodyPr>
          <a:lstStyle>
            <a:lvl1pPr>
              <a:defRPr>
                <a:solidFill>
                  <a:schemeClr val="bg1"/>
                </a:solidFill>
              </a:defRPr>
            </a:lvl1pPr>
          </a:lstStyle>
          <a:p>
            <a:fld id="{76FC08D9-20DE-421C-BE4E-310427BB699B}" type="datetime1">
              <a:rPr lang="en-US" smtClean="0"/>
              <a:pPr/>
              <a:t>9/18/2025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p:spPr>
        <p:txBody>
          <a:bodyPr>
            <a:noAutofit/>
          </a:bodyPr>
          <a:lstStyle>
            <a:lvl1pPr>
              <a:defRPr>
                <a:solidFill>
                  <a:schemeClr val="bg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14148995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FADE904-3C65-5E48-6B12-22998C2ADF5E}"/>
              </a:ext>
            </a:extLst>
          </p:cNvPr>
          <p:cNvSpPr/>
          <p:nvPr/>
        </p:nvSpPr>
        <p:spPr>
          <a:xfrm>
            <a:off x="11250895" y="2172321"/>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16963C8-87F3-6B42-F30F-1915935FA752}"/>
              </a:ext>
            </a:extLst>
          </p:cNvPr>
          <p:cNvSpPr/>
          <p:nvPr/>
        </p:nvSpPr>
        <p:spPr>
          <a:xfrm>
            <a:off x="685800" y="2522816"/>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F0C119A-1D9E-D43F-8A7E-D24C1B551326}"/>
              </a:ext>
            </a:extLst>
          </p:cNvPr>
          <p:cNvSpPr/>
          <p:nvPr/>
        </p:nvSpPr>
        <p:spPr>
          <a:xfrm>
            <a:off x="10998565" y="2254753"/>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2018CE4-7594-0746-8B7E-8DEC95CB8822}"/>
              </a:ext>
            </a:extLst>
          </p:cNvPr>
          <p:cNvSpPr/>
          <p:nvPr/>
        </p:nvSpPr>
        <p:spPr>
          <a:xfrm>
            <a:off x="10976145" y="2254758"/>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12185" y="685800"/>
            <a:ext cx="9141415" cy="1532788"/>
          </a:xfrm>
        </p:spPr>
        <p:txBody>
          <a:bodyPr anchor="t">
            <a:noAutofit/>
          </a:bodyPr>
          <a:lstStyle>
            <a:lvl1pPr>
              <a:defRPr sz="90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2185" y="2958705"/>
            <a:ext cx="9141415" cy="3213494"/>
          </a:xfrm>
        </p:spPr>
        <p:txBody>
          <a:bodyPr anchor="t">
            <a:noAutofit/>
          </a:bodyPr>
          <a:lstStyle>
            <a:lvl1pPr marL="0" indent="0">
              <a:lnSpc>
                <a:spcPct val="150000"/>
              </a:lnSpc>
              <a:buFont typeface="+mj-lt"/>
              <a:buNone/>
              <a:defRPr sz="1800"/>
            </a:lvl1pPr>
            <a:lvl2pPr marL="228600" indent="0">
              <a:lnSpc>
                <a:spcPct val="150000"/>
              </a:lnSpc>
              <a:buFont typeface="+mj-lt"/>
              <a:buNone/>
              <a:defRPr sz="1800"/>
            </a:lvl2pPr>
            <a:lvl3pPr marL="457200" indent="0">
              <a:lnSpc>
                <a:spcPct val="150000"/>
              </a:lnSpc>
              <a:buFont typeface="+mj-lt"/>
              <a:buNone/>
              <a:defRPr sz="1800"/>
            </a:lvl3pPr>
            <a:lvl4pPr marL="685800" indent="0">
              <a:lnSpc>
                <a:spcPct val="150000"/>
              </a:lnSpc>
              <a:buFont typeface="+mj-lt"/>
              <a:buNone/>
              <a:defRPr sz="1800"/>
            </a:lvl4pPr>
            <a:lvl5pPr marL="914400" indent="0">
              <a:lnSpc>
                <a:spcPct val="150000"/>
              </a:lnSpc>
              <a:buFont typeface="+mj-lt"/>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noAutofit/>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noAutofit/>
          </a:bodyPr>
          <a:lstStyle/>
          <a:p>
            <a:fld id="{4F1AC263-88EE-42CC-B640-B12BA856CF71}" type="datetime1">
              <a:rPr lang="en-US" smtClean="0"/>
              <a:t>9/18/2025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6843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095999" y="685800"/>
            <a:ext cx="5480304" cy="1818050"/>
          </a:xfrm>
        </p:spPr>
        <p:txBody>
          <a:bodyPr anchor="t">
            <a:noAutofit/>
          </a:bodyPr>
          <a:lstStyle>
            <a:lvl1pPr>
              <a:defRPr sz="9000"/>
            </a:lvl1pPr>
          </a:lstStyle>
          <a:p>
            <a:r>
              <a:rPr lang="en-US" dirty="0"/>
              <a:t>Agenda</a:t>
            </a:r>
          </a:p>
        </p:txBody>
      </p:sp>
      <p:sp>
        <p:nvSpPr>
          <p:cNvPr id="11" name="Picture Placeholder 10">
            <a:extLst>
              <a:ext uri="{FF2B5EF4-FFF2-40B4-BE49-F238E27FC236}">
                <a16:creationId xmlns:a16="http://schemas.microsoft.com/office/drawing/2014/main" id="{FAF861DB-D5EF-3FC9-7595-570C8498D757}"/>
              </a:ext>
            </a:extLst>
          </p:cNvPr>
          <p:cNvSpPr>
            <a:spLocks noGrp="1"/>
          </p:cNvSpPr>
          <p:nvPr>
            <p:ph type="pic" sz="quarter" idx="14"/>
          </p:nvPr>
        </p:nvSpPr>
        <p:spPr>
          <a:xfrm>
            <a:off x="0" y="0"/>
            <a:ext cx="5477256" cy="6858000"/>
          </a:xfrm>
          <a:blipFill>
            <a:blip r:embed="rId2">
              <a:alphaModFix amt="60000"/>
            </a:blip>
            <a:stretch>
              <a:fillRect/>
            </a:stretch>
          </a:blipFill>
        </p:spPr>
        <p:txBody>
          <a:bodyPr/>
          <a:lstStyle/>
          <a:p>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96000" y="3189770"/>
            <a:ext cx="5480304" cy="2982429"/>
          </a:xfrm>
        </p:spPr>
        <p:txBody>
          <a:bodyPr anchor="t">
            <a:noAutofit/>
          </a:bodyPr>
          <a:lstStyle>
            <a:lvl1pPr marL="0" indent="0">
              <a:lnSpc>
                <a:spcPct val="150000"/>
              </a:lnSpc>
              <a:buFont typeface="+mj-lt"/>
              <a:buNone/>
              <a:defRPr sz="1800"/>
            </a:lvl1pPr>
            <a:lvl2pPr marL="228600" indent="0">
              <a:lnSpc>
                <a:spcPct val="150000"/>
              </a:lnSpc>
              <a:buFont typeface="+mj-lt"/>
              <a:buNone/>
              <a:defRPr sz="1800"/>
            </a:lvl2pPr>
            <a:lvl3pPr marL="457200" indent="0">
              <a:lnSpc>
                <a:spcPct val="150000"/>
              </a:lnSpc>
              <a:buFont typeface="+mj-lt"/>
              <a:buNone/>
              <a:defRPr sz="1800"/>
            </a:lvl3pPr>
            <a:lvl4pPr marL="685800" indent="0">
              <a:lnSpc>
                <a:spcPct val="150000"/>
              </a:lnSpc>
              <a:buFont typeface="+mj-lt"/>
              <a:buNone/>
              <a:defRPr sz="1800"/>
            </a:lvl4pPr>
            <a:lvl5pPr>
              <a:lnSpc>
                <a:spcPct val="150000"/>
              </a:lnSpc>
              <a:buFont typeface="+mj-lt"/>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a:extLst>
              <a:ext uri="{FF2B5EF4-FFF2-40B4-BE49-F238E27FC236}">
                <a16:creationId xmlns:a16="http://schemas.microsoft.com/office/drawing/2014/main" id="{79C1A172-F829-D2DE-BDB2-B86E6ACE1886}"/>
              </a:ext>
            </a:extLst>
          </p:cNvPr>
          <p:cNvCxnSpPr>
            <a:cxnSpLocks/>
          </p:cNvCxnSpPr>
          <p:nvPr userDrawn="1"/>
        </p:nvCxnSpPr>
        <p:spPr>
          <a:xfrm>
            <a:off x="6095999" y="2743200"/>
            <a:ext cx="54772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6096000" y="6343955"/>
            <a:ext cx="2985400" cy="365125"/>
          </a:xfrm>
        </p:spPr>
        <p:txBody>
          <a:bodyPr>
            <a:noAutofit/>
          </a:bodyPr>
          <a:lstStyle/>
          <a:p>
            <a:r>
              <a:rPr lang="en-US"/>
              <a:t>Sample Footer Text</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9535886" y="6343955"/>
            <a:ext cx="1553108" cy="365125"/>
          </a:xfrm>
        </p:spPr>
        <p:txBody>
          <a:bodyPr>
            <a:noAutofit/>
          </a:bodyPr>
          <a:lstStyle/>
          <a:p>
            <a:fld id="{68A32F6A-E7E2-4607-B207-B787B539B854}" type="datetime1">
              <a:rPr lang="en-US" smtClean="0"/>
              <a:t>9/18/2025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38701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824824"/>
            <a:ext cx="6397753" cy="1527976"/>
          </a:xfrm>
        </p:spPr>
        <p:txBody>
          <a:bodyPr vert="horz" lIns="91440" tIns="45720" rIns="91440" bIns="45720" rtlCol="0" anchor="b">
            <a:noAutofit/>
          </a:bodyPr>
          <a:lstStyle>
            <a:lvl1pPr>
              <a:defRPr lang="en-US" dirty="0"/>
            </a:lvl1pPr>
          </a:lstStyle>
          <a:p>
            <a:pPr lvl="0"/>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12647" y="3505200"/>
            <a:ext cx="4568953" cy="1645198"/>
          </a:xfrm>
        </p:spPr>
        <p:txBody>
          <a:bodyPr vert="horz" lIns="91440" tIns="45720" rIns="91440" bIns="45720" rtlCol="0">
            <a:noAutofit/>
          </a:bodyPr>
          <a:lstStyle>
            <a:lvl1pPr>
              <a:defRPr lang="en-US" sz="1400" dirty="0"/>
            </a:lvl1pPr>
            <a:lvl2pPr>
              <a:defRPr lang="en-US" sz="1400"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9467FC12-63BB-4A63-9424-BFBF8E1D71D9}" type="datetime1">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
        <p:nvSpPr>
          <p:cNvPr id="9" name="Freeform: Shape 8">
            <a:extLst>
              <a:ext uri="{FF2B5EF4-FFF2-40B4-BE49-F238E27FC236}">
                <a16:creationId xmlns:a16="http://schemas.microsoft.com/office/drawing/2014/main" id="{889251BE-373D-9B13-B9E2-73DFEBE40118}"/>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698E032-CDEE-AA9B-44A7-CE5EBB6948C0}"/>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C778913-9F6C-8FDD-B123-16048004EC56}"/>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283179-133D-0E64-C08A-4D59C8B2F9DB}"/>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Tree>
    <p:extLst>
      <p:ext uri="{BB962C8B-B14F-4D97-AF65-F5344CB8AC3E}">
        <p14:creationId xmlns:p14="http://schemas.microsoft.com/office/powerpoint/2010/main" val="156054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685800"/>
            <a:ext cx="3654553" cy="365760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181601" y="685800"/>
            <a:ext cx="4572000" cy="36576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AA7FA5-AD20-4A92-9D35-3CC6CFA49E64}" type="datetime1">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
        <p:nvSpPr>
          <p:cNvPr id="9" name="Freeform: Shape 8">
            <a:extLst>
              <a:ext uri="{FF2B5EF4-FFF2-40B4-BE49-F238E27FC236}">
                <a16:creationId xmlns:a16="http://schemas.microsoft.com/office/drawing/2014/main" id="{C662DADE-FB83-6BD4-1D72-E22F0783A67E}"/>
              </a:ext>
            </a:extLst>
          </p:cNvPr>
          <p:cNvSpPr/>
          <p:nvPr/>
        </p:nvSpPr>
        <p:spPr>
          <a:xfrm>
            <a:off x="11254003"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7CD6A0-64A5-5058-DFD2-8DD1FAF7BEEB}"/>
              </a:ext>
            </a:extLst>
          </p:cNvPr>
          <p:cNvSpPr/>
          <p:nvPr/>
        </p:nvSpPr>
        <p:spPr>
          <a:xfrm>
            <a:off x="10866791"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E8E4321-3109-17F5-C530-4108033F07F5}"/>
              </a:ext>
            </a:extLst>
          </p:cNvPr>
          <p:cNvSpPr/>
          <p:nvPr/>
        </p:nvSpPr>
        <p:spPr>
          <a:xfrm>
            <a:off x="11003886"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AAD0450-E765-A0E1-7C56-37246411FDD0}"/>
              </a:ext>
            </a:extLst>
          </p:cNvPr>
          <p:cNvSpPr/>
          <p:nvPr/>
        </p:nvSpPr>
        <p:spPr>
          <a:xfrm>
            <a:off x="10981626"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Tree>
    <p:extLst>
      <p:ext uri="{BB962C8B-B14F-4D97-AF65-F5344CB8AC3E}">
        <p14:creationId xmlns:p14="http://schemas.microsoft.com/office/powerpoint/2010/main" val="317040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05E2B5C-398A-3F2F-4BCC-FFF94D44632F}"/>
              </a:ext>
            </a:extLst>
          </p:cNvPr>
          <p:cNvSpPr/>
          <p:nvPr/>
        </p:nvSpPr>
        <p:spPr>
          <a:xfrm>
            <a:off x="11250895" y="5407944"/>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2897460-3A7D-EC5C-76B9-2725193E10AF}"/>
              </a:ext>
            </a:extLst>
          </p:cNvPr>
          <p:cNvSpPr/>
          <p:nvPr/>
        </p:nvSpPr>
        <p:spPr>
          <a:xfrm>
            <a:off x="685800" y="5758439"/>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742E741-698E-A2B8-7BD5-9DE89C610C2F}"/>
              </a:ext>
            </a:extLst>
          </p:cNvPr>
          <p:cNvSpPr/>
          <p:nvPr/>
        </p:nvSpPr>
        <p:spPr>
          <a:xfrm>
            <a:off x="10998565" y="5490376"/>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A04551B-2E70-1734-DA15-F26ABEC9D9D0}"/>
              </a:ext>
            </a:extLst>
          </p:cNvPr>
          <p:cNvSpPr/>
          <p:nvPr/>
        </p:nvSpPr>
        <p:spPr>
          <a:xfrm>
            <a:off x="10976145" y="5490381"/>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685800"/>
            <a:ext cx="3654553" cy="408358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181600" y="685800"/>
            <a:ext cx="6045390" cy="4083579"/>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02AB700-8552-46A0-B700-5DA0068ADBFC}" type="datetime1">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38046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85B71F7-9EDC-DB6C-D713-7ACE3A2EADC0}"/>
              </a:ext>
            </a:extLst>
          </p:cNvPr>
          <p:cNvSpPr/>
          <p:nvPr/>
        </p:nvSpPr>
        <p:spPr>
          <a:xfrm>
            <a:off x="968457"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842DDA-AD76-0064-2B85-CB145F4CE540}"/>
              </a:ext>
            </a:extLst>
          </p:cNvPr>
          <p:cNvSpPr/>
          <p:nvPr/>
        </p:nvSpPr>
        <p:spPr>
          <a:xfrm>
            <a:off x="581245"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5E58AC6-620E-20FA-E8F5-375DA2977A43}"/>
              </a:ext>
            </a:extLst>
          </p:cNvPr>
          <p:cNvSpPr/>
          <p:nvPr/>
        </p:nvSpPr>
        <p:spPr>
          <a:xfrm>
            <a:off x="718340"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EA14E2E-5098-2800-A72C-138A5840365C}"/>
              </a:ext>
            </a:extLst>
          </p:cNvPr>
          <p:cNvSpPr/>
          <p:nvPr/>
        </p:nvSpPr>
        <p:spPr>
          <a:xfrm>
            <a:off x="696080"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7" y="685800"/>
            <a:ext cx="3652523" cy="410246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181600" y="685800"/>
            <a:ext cx="6394703" cy="5455003"/>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A892AD61-D199-4B74-B80B-2001400510FA}" type="datetime1">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56241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94DE839-4377-D8CF-B2A4-D0C3E0F49821}"/>
              </a:ext>
            </a:extLst>
          </p:cNvPr>
          <p:cNvSpPr/>
          <p:nvPr/>
        </p:nvSpPr>
        <p:spPr>
          <a:xfrm>
            <a:off x="968457"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5E5478-C025-8AD6-B7FE-E95C356E887C}"/>
              </a:ext>
            </a:extLst>
          </p:cNvPr>
          <p:cNvSpPr/>
          <p:nvPr/>
        </p:nvSpPr>
        <p:spPr>
          <a:xfrm>
            <a:off x="581245"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0EF54C8-1B9C-18F9-4647-D96F1A37BC05}"/>
              </a:ext>
            </a:extLst>
          </p:cNvPr>
          <p:cNvSpPr/>
          <p:nvPr/>
        </p:nvSpPr>
        <p:spPr>
          <a:xfrm>
            <a:off x="718340"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C1B42D9-101B-9822-0BAF-F80E962BB4CD}"/>
              </a:ext>
            </a:extLst>
          </p:cNvPr>
          <p:cNvSpPr/>
          <p:nvPr/>
        </p:nvSpPr>
        <p:spPr>
          <a:xfrm>
            <a:off x="696080"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685800"/>
            <a:ext cx="3654554" cy="4550251"/>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181600" y="685800"/>
            <a:ext cx="6394703" cy="5464016"/>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D00D9374-B0AF-43C5-90A8-C409C7D54B55}" type="datetime1">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83167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Picture">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C2E340-F7F3-5093-0E0A-41015057E720}"/>
              </a:ext>
            </a:extLst>
          </p:cNvPr>
          <p:cNvCxnSpPr/>
          <p:nvPr userDrawn="1"/>
        </p:nvCxnSpPr>
        <p:spPr>
          <a:xfrm>
            <a:off x="5191026" y="2362200"/>
            <a:ext cx="63916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191026" y="685807"/>
            <a:ext cx="6391374" cy="1372001"/>
          </a:xfrm>
        </p:spPr>
        <p:txBody>
          <a:bodyPr anchor="b">
            <a:noAutofit/>
          </a:bodyPr>
          <a:lstStyle>
            <a:lvl1pPr>
              <a:defRPr>
                <a:solidFill>
                  <a:schemeClr val="tx2"/>
                </a:solidFill>
              </a:defRPr>
            </a:lvl1pPr>
          </a:lstStyle>
          <a:p>
            <a:r>
              <a:rPr lang="en-US" dirty="0"/>
              <a:t>Click to edit Master title style</a:t>
            </a:r>
          </a:p>
        </p:txBody>
      </p:sp>
      <p:sp>
        <p:nvSpPr>
          <p:cNvPr id="14" name="Picture Placeholder 13">
            <a:extLst>
              <a:ext uri="{FF2B5EF4-FFF2-40B4-BE49-F238E27FC236}">
                <a16:creationId xmlns:a16="http://schemas.microsoft.com/office/drawing/2014/main" id="{0F6718FE-EF5C-5023-A98D-91BFEF2C0337}"/>
              </a:ext>
            </a:extLst>
          </p:cNvPr>
          <p:cNvSpPr>
            <a:spLocks noGrp="1"/>
          </p:cNvSpPr>
          <p:nvPr>
            <p:ph type="pic" sz="quarter" idx="13" hasCustomPrompt="1"/>
          </p:nvPr>
        </p:nvSpPr>
        <p:spPr>
          <a:xfrm>
            <a:off x="0" y="1"/>
            <a:ext cx="4560454" cy="6858000"/>
          </a:xfrm>
          <a:custGeom>
            <a:avLst/>
            <a:gdLst>
              <a:gd name="connsiteX0" fmla="*/ 0 w 4560454"/>
              <a:gd name="connsiteY0" fmla="*/ 0 h 6858000"/>
              <a:gd name="connsiteX1" fmla="*/ 4560454 w 4560454"/>
              <a:gd name="connsiteY1" fmla="*/ 0 h 6858000"/>
              <a:gd name="connsiteX2" fmla="*/ 4560454 w 4560454"/>
              <a:gd name="connsiteY2" fmla="*/ 6858000 h 6858000"/>
              <a:gd name="connsiteX3" fmla="*/ 0 w 4560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0454" h="6858000">
                <a:moveTo>
                  <a:pt x="0" y="0"/>
                </a:moveTo>
                <a:lnTo>
                  <a:pt x="4560454" y="0"/>
                </a:lnTo>
                <a:lnTo>
                  <a:pt x="4560454"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180729" y="2743204"/>
            <a:ext cx="6395573" cy="3428989"/>
          </a:xfrm>
        </p:spPr>
        <p:txBody>
          <a:bodyPr>
            <a:no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5191026" y="6343825"/>
            <a:ext cx="3364903" cy="365125"/>
          </a:xfrm>
        </p:spPr>
        <p:txBody>
          <a:bodyPr>
            <a:noAutofit/>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9030713" y="6343955"/>
            <a:ext cx="2060808" cy="365125"/>
          </a:xfrm>
        </p:spPr>
        <p:txBody>
          <a:bodyPr>
            <a:noAutofit/>
          </a:bodyPr>
          <a:lstStyle>
            <a:lvl1pPr>
              <a:defRPr>
                <a:solidFill>
                  <a:schemeClr val="tx1"/>
                </a:solidFill>
              </a:defRPr>
            </a:lvl1pPr>
          </a:lstStyle>
          <a:p>
            <a:fld id="{9CBB6888-43ED-4D3A-B8DA-89EF29644561}" type="datetime1">
              <a:rPr lang="en-US" smtClean="0"/>
              <a:pPr/>
              <a:t>9/18/2025</a:t>
            </a:fld>
            <a:endParaRPr lang="en-US" dirty="0"/>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a:xfrm>
            <a:off x="11147096" y="6343955"/>
            <a:ext cx="429207" cy="365125"/>
          </a:xfrm>
        </p:spPr>
        <p:txBody>
          <a:bodyPr>
            <a:noAutofit/>
          </a:bodyPr>
          <a:lstStyle>
            <a:lvl1pPr>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560893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881EABF-B6BB-1FBF-962C-A6A6C8C2418A}"/>
              </a:ext>
            </a:extLst>
          </p:cNvPr>
          <p:cNvCxnSpPr/>
          <p:nvPr userDrawn="1"/>
        </p:nvCxnSpPr>
        <p:spPr>
          <a:xfrm>
            <a:off x="612647" y="2359152"/>
            <a:ext cx="6336792"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4"/>
            <a:ext cx="6391374" cy="1371996"/>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773" y="2742645"/>
            <a:ext cx="6391247" cy="3429551"/>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612774" y="6346865"/>
            <a:ext cx="2805405" cy="365125"/>
          </a:xfrm>
        </p:spPr>
        <p:txBody>
          <a:bodyPr>
            <a:noAutofit/>
          </a:bodyPr>
          <a:lstStyle/>
          <a:p>
            <a:r>
              <a:rPr lang="en-US"/>
              <a:t>Sample Footer Text</a:t>
            </a:r>
            <a:endParaRPr lang="en-US" dirty="0"/>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4886895" y="6346865"/>
            <a:ext cx="1607270" cy="365125"/>
          </a:xfrm>
        </p:spPr>
        <p:txBody>
          <a:bodyPr>
            <a:noAutofit/>
          </a:bodyPr>
          <a:lstStyle/>
          <a:p>
            <a:fld id="{27C7479B-2077-4468-85E0-F9294B46DEAE}" type="datetime1">
              <a:rPr lang="en-US" smtClean="0"/>
              <a:t>9/18/2025</a:t>
            </a:fld>
            <a:endParaRPr lang="en-US" dirty="0"/>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530932" y="6346865"/>
            <a:ext cx="429207" cy="365125"/>
          </a:xfrm>
        </p:spPr>
        <p:txBody>
          <a:bodyPr>
            <a:noAutofit/>
          </a:bodyPr>
          <a:lstStyle/>
          <a:p>
            <a:fld id="{AEAA3239-9EA4-4A65-A281-97F994456D9F}" type="slidenum">
              <a:rPr lang="en-US" smtClean="0"/>
              <a:t>‹#›</a:t>
            </a:fld>
            <a:endParaRPr lang="en-US" dirty="0"/>
          </a:p>
        </p:txBody>
      </p:sp>
      <p:sp>
        <p:nvSpPr>
          <p:cNvPr id="4" name="Picture Placeholder 13">
            <a:extLst>
              <a:ext uri="{FF2B5EF4-FFF2-40B4-BE49-F238E27FC236}">
                <a16:creationId xmlns:a16="http://schemas.microsoft.com/office/drawing/2014/main" id="{35EC8126-6431-465A-8AC3-0118DD8825B5}"/>
              </a:ext>
            </a:extLst>
          </p:cNvPr>
          <p:cNvSpPr>
            <a:spLocks noGrp="1"/>
          </p:cNvSpPr>
          <p:nvPr>
            <p:ph type="pic" sz="quarter" idx="13" hasCustomPrompt="1"/>
          </p:nvPr>
        </p:nvSpPr>
        <p:spPr>
          <a:xfrm>
            <a:off x="7631546" y="1"/>
            <a:ext cx="4560454" cy="6858000"/>
          </a:xfrm>
          <a:custGeom>
            <a:avLst/>
            <a:gdLst>
              <a:gd name="connsiteX0" fmla="*/ 0 w 4560454"/>
              <a:gd name="connsiteY0" fmla="*/ 0 h 6858000"/>
              <a:gd name="connsiteX1" fmla="*/ 4560454 w 4560454"/>
              <a:gd name="connsiteY1" fmla="*/ 0 h 6858000"/>
              <a:gd name="connsiteX2" fmla="*/ 4560454 w 4560454"/>
              <a:gd name="connsiteY2" fmla="*/ 6858000 h 6858000"/>
              <a:gd name="connsiteX3" fmla="*/ 0 w 4560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0454" h="6858000">
                <a:moveTo>
                  <a:pt x="0" y="0"/>
                </a:moveTo>
                <a:lnTo>
                  <a:pt x="4560454" y="0"/>
                </a:lnTo>
                <a:lnTo>
                  <a:pt x="4560454"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a:t>
            </a:r>
          </a:p>
        </p:txBody>
      </p:sp>
    </p:spTree>
    <p:extLst>
      <p:ext uri="{BB962C8B-B14F-4D97-AF65-F5344CB8AC3E}">
        <p14:creationId xmlns:p14="http://schemas.microsoft.com/office/powerpoint/2010/main" val="349854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10963655" cy="762001"/>
          </a:xfrm>
        </p:spPr>
        <p:txBody>
          <a:bodyPr anchor="b">
            <a:noAutofit/>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7" y="1828800"/>
            <a:ext cx="10963656" cy="4343400"/>
          </a:xfrm>
        </p:spPr>
        <p:txBody>
          <a:bodyP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B42362D5-E350-46C5-8BB1-F9E806A91933}" type="datetime1">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64317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18303" y="685800"/>
            <a:ext cx="6858000" cy="1111532"/>
          </a:xfrm>
        </p:spPr>
        <p:txBody>
          <a:bodyPr anchor="b">
            <a:noAutofit/>
          </a:bodyPr>
          <a:lstStyle/>
          <a:p>
            <a:r>
              <a:rPr lang="en-US" dirty="0"/>
              <a:t>Click to edit Master title style</a:t>
            </a:r>
          </a:p>
        </p:txBody>
      </p:sp>
      <p:sp>
        <p:nvSpPr>
          <p:cNvPr id="5" name="Picture Placeholder 10">
            <a:extLst>
              <a:ext uri="{FF2B5EF4-FFF2-40B4-BE49-F238E27FC236}">
                <a16:creationId xmlns:a16="http://schemas.microsoft.com/office/drawing/2014/main" id="{D2B02E8B-EB97-8158-B585-0E0E95CF40CC}"/>
              </a:ext>
            </a:extLst>
          </p:cNvPr>
          <p:cNvSpPr>
            <a:spLocks noGrp="1"/>
          </p:cNvSpPr>
          <p:nvPr>
            <p:ph type="pic" sz="quarter" idx="13" hasCustomPrompt="1"/>
          </p:nvPr>
        </p:nvSpPr>
        <p:spPr>
          <a:xfrm>
            <a:off x="0" y="0"/>
            <a:ext cx="4100267" cy="6858000"/>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18303" y="1965960"/>
            <a:ext cx="6858000" cy="420019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4724397" y="6343954"/>
            <a:ext cx="3422906" cy="365125"/>
          </a:xfrm>
        </p:spPr>
        <p:txBody>
          <a:bodyPr>
            <a:noAutofit/>
          </a:bodyPr>
          <a:lstStyle/>
          <a:p>
            <a:r>
              <a:rPr lang="en-US"/>
              <a:t>Sample Footer Text</a:t>
            </a:r>
            <a:endParaRPr lang="en-US" dirty="0"/>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8945699" y="6343955"/>
            <a:ext cx="2150873" cy="365125"/>
          </a:xfrm>
        </p:spPr>
        <p:txBody>
          <a:bodyPr>
            <a:noAutofit/>
          </a:bodyPr>
          <a:lstStyle/>
          <a:p>
            <a:fld id="{28E9021D-675F-4984-8FE0-04DA4F4E22F1}" type="datetime1">
              <a:rPr lang="en-US" smtClean="0"/>
              <a:t>9/18/2025</a:t>
            </a:fld>
            <a:endParaRPr lang="en-US" dirty="0"/>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62621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6858000" cy="1111532"/>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965960"/>
            <a:ext cx="6858000" cy="420019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6870"/>
            <a:ext cx="2805405"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4115853" y="6346870"/>
            <a:ext cx="2925587" cy="365125"/>
          </a:xfrm>
        </p:spPr>
        <p:txBody>
          <a:bodyPr>
            <a:noAutofit/>
          </a:bodyPr>
          <a:lstStyle/>
          <a:p>
            <a:fld id="{A7F72289-EB8A-47CA-A283-A769C9E761BF}" type="datetime1">
              <a:rPr lang="en-US" smtClean="0"/>
              <a:t>9/18/2025</a:t>
            </a:fld>
            <a:endParaRPr lang="en-US" dirty="0"/>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346870"/>
            <a:ext cx="429207" cy="365125"/>
          </a:xfrm>
        </p:spPr>
        <p:txBody>
          <a:bodyPr>
            <a:noAutofit/>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2236223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10400" y="685800"/>
            <a:ext cx="4561665" cy="1371264"/>
          </a:xfrm>
        </p:spPr>
        <p:txBody>
          <a:bodyPr anchor="b">
            <a:noAutofit/>
          </a:bodyPr>
          <a:lstStyle>
            <a:lvl1pPr>
              <a:defRPr sz="5400"/>
            </a:lvl1pPr>
          </a:lstStyle>
          <a:p>
            <a:r>
              <a:rPr lang="en-US" dirty="0"/>
              <a:t>Click to edit Master title style</a:t>
            </a:r>
          </a:p>
        </p:txBody>
      </p:sp>
      <p:sp>
        <p:nvSpPr>
          <p:cNvPr id="12" name="Picture Placeholder 11">
            <a:extLst>
              <a:ext uri="{FF2B5EF4-FFF2-40B4-BE49-F238E27FC236}">
                <a16:creationId xmlns:a16="http://schemas.microsoft.com/office/drawing/2014/main" id="{EEEFBBBB-A526-5A93-34B8-A377087586AE}"/>
              </a:ext>
            </a:extLst>
          </p:cNvPr>
          <p:cNvSpPr>
            <a:spLocks noGrp="1"/>
          </p:cNvSpPr>
          <p:nvPr>
            <p:ph type="pic" sz="quarter" idx="15"/>
          </p:nvPr>
        </p:nvSpPr>
        <p:spPr>
          <a:xfrm>
            <a:off x="1" y="0"/>
            <a:ext cx="6390464" cy="68580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20736" y="2286000"/>
            <a:ext cx="4561665" cy="38862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020736" y="6343955"/>
            <a:ext cx="2105099" cy="365125"/>
          </a:xfrm>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5067" y="6343955"/>
            <a:ext cx="1772029" cy="365125"/>
          </a:xfrm>
        </p:spPr>
        <p:txBody>
          <a:bodyPr>
            <a:noAutofit/>
          </a:bodyPr>
          <a:lstStyle>
            <a:lvl1pPr>
              <a:defRPr>
                <a:solidFill>
                  <a:schemeClr val="tx1"/>
                </a:solidFill>
                <a:effectLst/>
              </a:defRPr>
            </a:lvl1pPr>
          </a:lstStyle>
          <a:p>
            <a:fld id="{74049900-C118-46F7-B9EF-5F7C1F0005B2}" type="datetime1">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046699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4572002" cy="1371264"/>
          </a:xfrm>
        </p:spPr>
        <p:txBody>
          <a:bodyPr anchor="b">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09599" y="2286000"/>
            <a:ext cx="4561666" cy="38862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5">
            <a:extLst>
              <a:ext uri="{FF2B5EF4-FFF2-40B4-BE49-F238E27FC236}">
                <a16:creationId xmlns:a16="http://schemas.microsoft.com/office/drawing/2014/main" id="{3C6055EC-0CB7-A026-AE8C-74A36F768BEB}"/>
              </a:ext>
            </a:extLst>
          </p:cNvPr>
          <p:cNvSpPr>
            <a:spLocks noGrp="1"/>
          </p:cNvSpPr>
          <p:nvPr>
            <p:ph type="ftr" sz="quarter" idx="11"/>
          </p:nvPr>
        </p:nvSpPr>
        <p:spPr>
          <a:xfrm>
            <a:off x="609599" y="6343955"/>
            <a:ext cx="2105099" cy="365125"/>
          </a:xfrm>
        </p:spPr>
        <p:txBody>
          <a:bodyPr>
            <a:noAutofit/>
          </a:bodyPr>
          <a:lstStyle/>
          <a:p>
            <a:r>
              <a:rPr lang="en-US"/>
              <a:t>Sample Footer Text</a:t>
            </a:r>
          </a:p>
        </p:txBody>
      </p:sp>
      <p:sp>
        <p:nvSpPr>
          <p:cNvPr id="13" name="Date Placeholder 4">
            <a:extLst>
              <a:ext uri="{FF2B5EF4-FFF2-40B4-BE49-F238E27FC236}">
                <a16:creationId xmlns:a16="http://schemas.microsoft.com/office/drawing/2014/main" id="{AE86096B-57D4-1243-A86D-1D5E7DC3A755}"/>
              </a:ext>
            </a:extLst>
          </p:cNvPr>
          <p:cNvSpPr>
            <a:spLocks noGrp="1"/>
          </p:cNvSpPr>
          <p:nvPr>
            <p:ph type="dt" sz="half" idx="10"/>
          </p:nvPr>
        </p:nvSpPr>
        <p:spPr>
          <a:xfrm>
            <a:off x="2963930" y="6343955"/>
            <a:ext cx="1772029" cy="365125"/>
          </a:xfrm>
        </p:spPr>
        <p:txBody>
          <a:bodyPr>
            <a:noAutofit/>
          </a:bodyPr>
          <a:lstStyle>
            <a:lvl1pPr>
              <a:defRPr>
                <a:solidFill>
                  <a:schemeClr val="tx1"/>
                </a:solidFill>
                <a:effectLst/>
              </a:defRPr>
            </a:lvl1pPr>
          </a:lstStyle>
          <a:p>
            <a:fld id="{74049900-C118-46F7-B9EF-5F7C1F0005B2}" type="datetime1">
              <a:rPr lang="en-US" smtClean="0"/>
              <a:t>9/18/2025</a:t>
            </a:fld>
            <a:endParaRPr lang="en-US"/>
          </a:p>
        </p:txBody>
      </p:sp>
      <p:sp>
        <p:nvSpPr>
          <p:cNvPr id="15" name="Slide Number Placeholder 6">
            <a:extLst>
              <a:ext uri="{FF2B5EF4-FFF2-40B4-BE49-F238E27FC236}">
                <a16:creationId xmlns:a16="http://schemas.microsoft.com/office/drawing/2014/main" id="{A98A8E55-200E-96B4-1462-6DA457A20CE9}"/>
              </a:ext>
            </a:extLst>
          </p:cNvPr>
          <p:cNvSpPr>
            <a:spLocks noGrp="1"/>
          </p:cNvSpPr>
          <p:nvPr>
            <p:ph type="sldNum" sz="quarter" idx="12"/>
          </p:nvPr>
        </p:nvSpPr>
        <p:spPr>
          <a:xfrm>
            <a:off x="4735959" y="6343955"/>
            <a:ext cx="429207" cy="365125"/>
          </a:xfrm>
        </p:spPr>
        <p:txBody>
          <a:bodyPr>
            <a:noAutofit/>
          </a:bodyPr>
          <a:lstStyle/>
          <a:p>
            <a:fld id="{AEAA3239-9EA4-4A65-A281-97F994456D9F}" type="slidenum">
              <a:rPr lang="en-US" smtClean="0"/>
              <a:t>‹#›</a:t>
            </a:fld>
            <a:endParaRPr lang="en-US"/>
          </a:p>
        </p:txBody>
      </p:sp>
      <p:sp>
        <p:nvSpPr>
          <p:cNvPr id="3" name="Picture Placeholder 11">
            <a:extLst>
              <a:ext uri="{FF2B5EF4-FFF2-40B4-BE49-F238E27FC236}">
                <a16:creationId xmlns:a16="http://schemas.microsoft.com/office/drawing/2014/main" id="{48233842-32AB-C53C-CA20-8101D4E63DC5}"/>
              </a:ext>
            </a:extLst>
          </p:cNvPr>
          <p:cNvSpPr>
            <a:spLocks noGrp="1"/>
          </p:cNvSpPr>
          <p:nvPr>
            <p:ph type="pic" sz="quarter" idx="15"/>
          </p:nvPr>
        </p:nvSpPr>
        <p:spPr>
          <a:xfrm>
            <a:off x="5801536" y="0"/>
            <a:ext cx="6390464"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947045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4" y="687787"/>
            <a:ext cx="3363259" cy="1993392"/>
          </a:xfrm>
        </p:spPr>
        <p:txBody>
          <a:bodyPr anchor="b">
            <a:noAutofit/>
          </a:bodyPr>
          <a:lstStyle>
            <a:lvl1pPr>
              <a:defRPr sz="54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7584144" cy="6858000"/>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1" y="2880360"/>
            <a:ext cx="3363259" cy="3274612"/>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8212663" y="6343955"/>
            <a:ext cx="2012061"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10224724" y="6343955"/>
            <a:ext cx="922372" cy="365125"/>
          </a:xfrm>
        </p:spPr>
        <p:txBody>
          <a:bodyPr>
            <a:noAutofit/>
          </a:bodyPr>
          <a:lstStyle/>
          <a:p>
            <a:fld id="{0B4A3A31-ACEE-4A00-9ED7-D579651BDB0B}" type="datetime1">
              <a:rPr lang="en-US" smtClean="0"/>
              <a:t>9/18/2025</a:t>
            </a:fld>
            <a:endParaRPr lang="en-US" dirty="0"/>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31844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8" y="685800"/>
            <a:ext cx="3364992" cy="1996301"/>
          </a:xfrm>
        </p:spPr>
        <p:txBody>
          <a:bodyPr anchor="b">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5698" y="2880360"/>
            <a:ext cx="3364992" cy="3234856"/>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8">
            <a:extLst>
              <a:ext uri="{FF2B5EF4-FFF2-40B4-BE49-F238E27FC236}">
                <a16:creationId xmlns:a16="http://schemas.microsoft.com/office/drawing/2014/main" id="{C119522C-433C-CA02-AD5B-2ABB39A41622}"/>
              </a:ext>
            </a:extLst>
          </p:cNvPr>
          <p:cNvSpPr>
            <a:spLocks noGrp="1"/>
          </p:cNvSpPr>
          <p:nvPr>
            <p:ph type="ftr" sz="quarter" idx="16"/>
          </p:nvPr>
        </p:nvSpPr>
        <p:spPr>
          <a:xfrm>
            <a:off x="615698" y="6343955"/>
            <a:ext cx="2012061" cy="365125"/>
          </a:xfrm>
        </p:spPr>
        <p:txBody>
          <a:bodyPr>
            <a:noAutofit/>
          </a:bodyPr>
          <a:lstStyle/>
          <a:p>
            <a:r>
              <a:rPr lang="en-US"/>
              <a:t>Sample Footer Text</a:t>
            </a:r>
            <a:endParaRPr lang="en-US" dirty="0"/>
          </a:p>
        </p:txBody>
      </p:sp>
      <p:sp>
        <p:nvSpPr>
          <p:cNvPr id="7" name="Date Placeholder 3">
            <a:extLst>
              <a:ext uri="{FF2B5EF4-FFF2-40B4-BE49-F238E27FC236}">
                <a16:creationId xmlns:a16="http://schemas.microsoft.com/office/drawing/2014/main" id="{E76C67AD-99A1-8DF0-C332-BB3E0C537172}"/>
              </a:ext>
            </a:extLst>
          </p:cNvPr>
          <p:cNvSpPr>
            <a:spLocks noGrp="1"/>
          </p:cNvSpPr>
          <p:nvPr>
            <p:ph type="dt" sz="half" idx="15"/>
          </p:nvPr>
        </p:nvSpPr>
        <p:spPr>
          <a:xfrm>
            <a:off x="2627759" y="6343955"/>
            <a:ext cx="922372" cy="365125"/>
          </a:xfrm>
        </p:spPr>
        <p:txBody>
          <a:bodyPr>
            <a:noAutofit/>
          </a:bodyPr>
          <a:lstStyle/>
          <a:p>
            <a:fld id="{0B4A3A31-ACEE-4A00-9ED7-D579651BDB0B}" type="datetime1">
              <a:rPr lang="en-US" smtClean="0"/>
              <a:t>9/18/2025</a:t>
            </a:fld>
            <a:endParaRPr lang="en-US" dirty="0"/>
          </a:p>
        </p:txBody>
      </p:sp>
      <p:sp>
        <p:nvSpPr>
          <p:cNvPr id="13" name="Slide Number Placeholder 9">
            <a:extLst>
              <a:ext uri="{FF2B5EF4-FFF2-40B4-BE49-F238E27FC236}">
                <a16:creationId xmlns:a16="http://schemas.microsoft.com/office/drawing/2014/main" id="{C8D2CF7B-FF7A-7960-DB96-2B1846DA41A0}"/>
              </a:ext>
            </a:extLst>
          </p:cNvPr>
          <p:cNvSpPr>
            <a:spLocks noGrp="1"/>
          </p:cNvSpPr>
          <p:nvPr>
            <p:ph type="sldNum" sz="quarter" idx="17"/>
          </p:nvPr>
        </p:nvSpPr>
        <p:spPr>
          <a:xfrm>
            <a:off x="3550131" y="6343955"/>
            <a:ext cx="429207" cy="365125"/>
          </a:xfrm>
        </p:spPr>
        <p:txBody>
          <a:bodyPr>
            <a:noAutofit/>
          </a:bodyPr>
          <a:lstStyle/>
          <a:p>
            <a:fld id="{AEAA3239-9EA4-4A65-A281-97F994456D9F}" type="slidenum">
              <a:rPr lang="en-US" smtClean="0"/>
              <a:t>‹#›</a:t>
            </a:fld>
            <a:endParaRPr lang="en-US"/>
          </a:p>
        </p:txBody>
      </p:sp>
      <p:sp>
        <p:nvSpPr>
          <p:cNvPr id="4" name="Picture Placeholder 10">
            <a:extLst>
              <a:ext uri="{FF2B5EF4-FFF2-40B4-BE49-F238E27FC236}">
                <a16:creationId xmlns:a16="http://schemas.microsoft.com/office/drawing/2014/main" id="{B08A763A-F1F9-D459-6C34-397656627599}"/>
              </a:ext>
            </a:extLst>
          </p:cNvPr>
          <p:cNvSpPr>
            <a:spLocks noGrp="1"/>
          </p:cNvSpPr>
          <p:nvPr>
            <p:ph type="pic" sz="quarter" idx="13" hasCustomPrompt="1"/>
          </p:nvPr>
        </p:nvSpPr>
        <p:spPr>
          <a:xfrm>
            <a:off x="4607856" y="0"/>
            <a:ext cx="7584144" cy="6858000"/>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2181964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839200" y="685800"/>
            <a:ext cx="2748115" cy="2743200"/>
          </a:xfrm>
          <a:noFill/>
        </p:spPr>
        <p:txBody>
          <a:bodyPr anchor="t">
            <a:noAutofit/>
          </a:bodyPr>
          <a:lstStyle/>
          <a:p>
            <a:r>
              <a:rPr lang="en-US" dirty="0"/>
              <a:t>Click to edit Master title style</a:t>
            </a:r>
          </a:p>
        </p:txBody>
      </p:sp>
      <p:sp>
        <p:nvSpPr>
          <p:cNvPr id="4" name="Picture Placeholder 3">
            <a:extLst>
              <a:ext uri="{FF2B5EF4-FFF2-40B4-BE49-F238E27FC236}">
                <a16:creationId xmlns:a16="http://schemas.microsoft.com/office/drawing/2014/main" id="{5487E718-4223-B4DB-C92A-99E891E642B8}"/>
              </a:ext>
            </a:extLst>
          </p:cNvPr>
          <p:cNvSpPr>
            <a:spLocks noGrp="1"/>
          </p:cNvSpPr>
          <p:nvPr>
            <p:ph type="pic" sz="quarter" idx="15"/>
          </p:nvPr>
        </p:nvSpPr>
        <p:spPr>
          <a:xfrm>
            <a:off x="0" y="0"/>
            <a:ext cx="8229600" cy="68580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839200" y="3703320"/>
            <a:ext cx="2743201" cy="2476061"/>
          </a:xfrm>
          <a:noFill/>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39200" y="6343955"/>
            <a:ext cx="1404460" cy="365125"/>
          </a:xfrm>
          <a:noFill/>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92522" y="6343955"/>
            <a:ext cx="854573" cy="365125"/>
          </a:xfrm>
          <a:noFill/>
        </p:spPr>
        <p:txBody>
          <a:bodyPr>
            <a:noAutofit/>
          </a:bodyPr>
          <a:lstStyle>
            <a:lvl1pPr>
              <a:defRPr>
                <a:solidFill>
                  <a:schemeClr val="tx1"/>
                </a:solidFill>
                <a:effectLst/>
              </a:defRPr>
            </a:lvl1pPr>
          </a:lstStyle>
          <a:p>
            <a:fld id="{FAD7B7F7-7F90-4F0B-A996-5443656EFF4A}" type="datetime1">
              <a:rPr lang="en-US" smtClean="0"/>
              <a:t>9/18/2025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noFill/>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169549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7" y="685800"/>
            <a:ext cx="2748114" cy="2743200"/>
          </a:xfrm>
        </p:spPr>
        <p:txBody>
          <a:bodyPr anchor="t">
            <a:noAutofit/>
          </a:bodyPr>
          <a:lstStyle/>
          <a:p>
            <a:r>
              <a:rPr lang="en-US" dirty="0"/>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6691" y="3703320"/>
            <a:ext cx="2743200" cy="2476061"/>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5">
            <a:extLst>
              <a:ext uri="{FF2B5EF4-FFF2-40B4-BE49-F238E27FC236}">
                <a16:creationId xmlns:a16="http://schemas.microsoft.com/office/drawing/2014/main" id="{644F6AEF-CB45-AC6F-F205-7AB277670F4E}"/>
              </a:ext>
            </a:extLst>
          </p:cNvPr>
          <p:cNvSpPr>
            <a:spLocks noGrp="1"/>
          </p:cNvSpPr>
          <p:nvPr>
            <p:ph type="ftr" sz="quarter" idx="11"/>
          </p:nvPr>
        </p:nvSpPr>
        <p:spPr>
          <a:xfrm>
            <a:off x="615697" y="6343955"/>
            <a:ext cx="1404460" cy="365125"/>
          </a:xfrm>
        </p:spPr>
        <p:txBody>
          <a:bodyPr>
            <a:noAutofit/>
          </a:bodyPr>
          <a:lstStyle/>
          <a:p>
            <a:r>
              <a:rPr lang="en-US"/>
              <a:t>Sample Footer Text</a:t>
            </a:r>
            <a:endParaRPr lang="en-US" dirty="0"/>
          </a:p>
        </p:txBody>
      </p:sp>
      <p:sp>
        <p:nvSpPr>
          <p:cNvPr id="14" name="Date Placeholder 4">
            <a:extLst>
              <a:ext uri="{FF2B5EF4-FFF2-40B4-BE49-F238E27FC236}">
                <a16:creationId xmlns:a16="http://schemas.microsoft.com/office/drawing/2014/main" id="{980DDA2F-B408-A7AF-463F-3F6ED55C1A9C}"/>
              </a:ext>
            </a:extLst>
          </p:cNvPr>
          <p:cNvSpPr>
            <a:spLocks noGrp="1"/>
          </p:cNvSpPr>
          <p:nvPr>
            <p:ph type="dt" sz="half" idx="10"/>
          </p:nvPr>
        </p:nvSpPr>
        <p:spPr>
          <a:xfrm>
            <a:off x="2069019" y="6343955"/>
            <a:ext cx="854573" cy="365125"/>
          </a:xfrm>
        </p:spPr>
        <p:txBody>
          <a:bodyPr>
            <a:noAutofit/>
          </a:bodyPr>
          <a:lstStyle>
            <a:lvl1pPr>
              <a:defRPr>
                <a:solidFill>
                  <a:schemeClr val="tx1"/>
                </a:solidFill>
                <a:effectLst/>
              </a:defRPr>
            </a:lvl1pPr>
          </a:lstStyle>
          <a:p>
            <a:fld id="{FAD7B7F7-7F90-4F0B-A996-5443656EFF4A}" type="datetime1">
              <a:rPr lang="en-US" smtClean="0"/>
              <a:t>9/18/2025</a:t>
            </a:fld>
            <a:endParaRPr lang="en-US" dirty="0"/>
          </a:p>
        </p:txBody>
      </p:sp>
      <p:sp>
        <p:nvSpPr>
          <p:cNvPr id="16" name="Slide Number Placeholder 6">
            <a:extLst>
              <a:ext uri="{FF2B5EF4-FFF2-40B4-BE49-F238E27FC236}">
                <a16:creationId xmlns:a16="http://schemas.microsoft.com/office/drawing/2014/main" id="{9C6A3F52-E7A3-B732-2650-C47F8BE25FF4}"/>
              </a:ext>
            </a:extLst>
          </p:cNvPr>
          <p:cNvSpPr>
            <a:spLocks noGrp="1"/>
          </p:cNvSpPr>
          <p:nvPr>
            <p:ph type="sldNum" sz="quarter" idx="12"/>
          </p:nvPr>
        </p:nvSpPr>
        <p:spPr>
          <a:xfrm>
            <a:off x="2923593" y="6343955"/>
            <a:ext cx="429207" cy="365125"/>
          </a:xfrm>
        </p:spPr>
        <p:txBody>
          <a:bodyPr>
            <a:noAutofit/>
          </a:bodyPr>
          <a:lstStyle/>
          <a:p>
            <a:fld id="{AEAA3239-9EA4-4A65-A281-97F994456D9F}" type="slidenum">
              <a:rPr lang="en-US" smtClean="0"/>
              <a:t>‹#›</a:t>
            </a:fld>
            <a:endParaRPr lang="en-US"/>
          </a:p>
        </p:txBody>
      </p:sp>
      <p:sp>
        <p:nvSpPr>
          <p:cNvPr id="5" name="Picture Placeholder 3">
            <a:extLst>
              <a:ext uri="{FF2B5EF4-FFF2-40B4-BE49-F238E27FC236}">
                <a16:creationId xmlns:a16="http://schemas.microsoft.com/office/drawing/2014/main" id="{80894EEF-95B5-F8FE-9FBB-D5DFD413C066}"/>
              </a:ext>
            </a:extLst>
          </p:cNvPr>
          <p:cNvSpPr>
            <a:spLocks noGrp="1"/>
          </p:cNvSpPr>
          <p:nvPr>
            <p:ph type="pic" sz="quarter" idx="15"/>
          </p:nvPr>
        </p:nvSpPr>
        <p:spPr>
          <a:xfrm>
            <a:off x="3962400" y="0"/>
            <a:ext cx="8229600"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4261154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4343400"/>
            <a:ext cx="4019522" cy="1159931"/>
          </a:xfrm>
        </p:spPr>
        <p:txBody>
          <a:bodyPr anchor="t">
            <a:noAutofit/>
          </a:bodyPr>
          <a:lstStyle>
            <a:lvl1pPr>
              <a:defRPr sz="5400"/>
            </a:lvl1pPr>
          </a:lstStyle>
          <a:p>
            <a:r>
              <a:rPr lang="en-US" dirty="0"/>
              <a:t>Click to edit Master title style</a:t>
            </a:r>
          </a:p>
        </p:txBody>
      </p:sp>
      <p:sp>
        <p:nvSpPr>
          <p:cNvPr id="4" name="Picture Placeholder 3">
            <a:extLst>
              <a:ext uri="{FF2B5EF4-FFF2-40B4-BE49-F238E27FC236}">
                <a16:creationId xmlns:a16="http://schemas.microsoft.com/office/drawing/2014/main" id="{0E0CE544-3552-FE00-5B00-942E522A2A5A}"/>
              </a:ext>
            </a:extLst>
          </p:cNvPr>
          <p:cNvSpPr>
            <a:spLocks noGrp="1"/>
          </p:cNvSpPr>
          <p:nvPr>
            <p:ph type="pic" sz="quarter" idx="15"/>
          </p:nvPr>
        </p:nvSpPr>
        <p:spPr>
          <a:xfrm>
            <a:off x="0" y="0"/>
            <a:ext cx="12192000" cy="38862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181600" y="4343400"/>
            <a:ext cx="6400800" cy="1159931"/>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2086C921-50A5-4289-8B96-30101E64A548}" type="datetime1">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486011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3886200"/>
            <a:ext cx="3044954" cy="2245126"/>
          </a:xfrm>
        </p:spPr>
        <p:txBody>
          <a:bodyPr anchor="b">
            <a:noAutofit/>
          </a:bodyPr>
          <a:lstStyle>
            <a:lvl1pPr>
              <a:defRPr sz="54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443331"/>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67200" y="3886200"/>
            <a:ext cx="7315199" cy="2245127"/>
          </a:xfrm>
        </p:spPr>
        <p:txBody>
          <a:bodyPr vert="horz" lIns="91440" tIns="45720" rIns="91440" bIns="45720" rtlCol="0">
            <a:noAutofit/>
          </a:bodyPr>
          <a:lstStyle>
            <a:lvl1pPr marL="0" indent="0">
              <a:buNone/>
              <a:defRPr lang="en-US" sz="1400" b="0" i="0" dirty="0">
                <a:latin typeface="+mn-lt"/>
              </a:defRPr>
            </a:lvl1pPr>
            <a:lvl2pPr marL="228600" indent="0">
              <a:buNone/>
              <a:defRPr lang="en-US" sz="1400" b="0" i="0" dirty="0">
                <a:latin typeface="+mn-lt"/>
              </a:defRPr>
            </a:lvl2pPr>
            <a:lvl3pPr marL="457200" indent="0">
              <a:buNone/>
              <a:defRPr lang="en-US" sz="1400" b="0" i="0" dirty="0">
                <a:latin typeface="+mn-lt"/>
              </a:defRPr>
            </a:lvl3pPr>
            <a:lvl4pPr marL="685800" indent="0">
              <a:buNone/>
              <a:defRPr lang="en-US" sz="1400" b="0" i="0" dirty="0">
                <a:latin typeface="+mn-lt"/>
              </a:defRPr>
            </a:lvl4pPr>
            <a:lvl5pPr marL="914400" indent="0">
              <a:buNone/>
              <a:defRPr lang="en-US" sz="1400" b="0" i="0" dirty="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1B948B66-4D7B-4FF2-9F42-B85226272225}" type="datetime1">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9866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C6C0090-085A-1FB3-B3B7-D8DA73A125FE}"/>
              </a:ext>
            </a:extLst>
          </p:cNvPr>
          <p:cNvSpPr>
            <a:spLocks noGrp="1"/>
          </p:cNvSpPr>
          <p:nvPr>
            <p:ph type="ctrTitle"/>
          </p:nvPr>
        </p:nvSpPr>
        <p:spPr>
          <a:xfrm>
            <a:off x="614172" y="4419600"/>
            <a:ext cx="10963657" cy="1352245"/>
          </a:xfrm>
        </p:spPr>
        <p:txBody>
          <a:bodyPr vert="horz" lIns="91440" tIns="45720" rIns="91440" bIns="45720" rtlCol="0" anchor="b">
            <a:noAutofit/>
          </a:bodyPr>
          <a:lstStyle>
            <a:lvl1pPr>
              <a:defRPr lang="en-US" sz="7000" dirty="0">
                <a:solidFill>
                  <a:schemeClr val="bg2"/>
                </a:solidFill>
              </a:defRPr>
            </a:lvl1pPr>
          </a:lstStyle>
          <a:p>
            <a:pPr lvl="0"/>
            <a:r>
              <a:rPr lang="en-US" dirty="0"/>
              <a:t>Click to edit Master title style</a:t>
            </a:r>
          </a:p>
        </p:txBody>
      </p:sp>
      <p:sp>
        <p:nvSpPr>
          <p:cNvPr id="10" name="Subtitle 2">
            <a:extLst>
              <a:ext uri="{FF2B5EF4-FFF2-40B4-BE49-F238E27FC236}">
                <a16:creationId xmlns:a16="http://schemas.microsoft.com/office/drawing/2014/main" id="{76834447-947D-F9FA-98D1-8BF0FC477ABA}"/>
              </a:ext>
            </a:extLst>
          </p:cNvPr>
          <p:cNvSpPr>
            <a:spLocks noGrp="1"/>
          </p:cNvSpPr>
          <p:nvPr>
            <p:ph type="subTitle" idx="1"/>
          </p:nvPr>
        </p:nvSpPr>
        <p:spPr>
          <a:xfrm>
            <a:off x="614172" y="5943600"/>
            <a:ext cx="10963657" cy="609600"/>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5" name="Picture Placeholder 14">
            <a:extLst>
              <a:ext uri="{FF2B5EF4-FFF2-40B4-BE49-F238E27FC236}">
                <a16:creationId xmlns:a16="http://schemas.microsoft.com/office/drawing/2014/main" id="{2573ACD2-30C7-6922-D14F-66F23CBA3774}"/>
              </a:ext>
            </a:extLst>
          </p:cNvPr>
          <p:cNvSpPr>
            <a:spLocks noGrp="1"/>
          </p:cNvSpPr>
          <p:nvPr>
            <p:ph type="pic" sz="quarter" idx="17"/>
          </p:nvPr>
        </p:nvSpPr>
        <p:spPr>
          <a:xfrm>
            <a:off x="0" y="0"/>
            <a:ext cx="12192000" cy="4114800"/>
          </a:xfrm>
          <a:blipFill>
            <a:blip r:embed="rId2">
              <a:alphaModFix amt="60000"/>
            </a:blip>
            <a:stretch>
              <a:fillRect/>
            </a:stretch>
          </a:blipFill>
        </p:spPr>
        <p:txBody>
          <a:bodyPr/>
          <a:lstStyle/>
          <a:p>
            <a:endParaRPr lang="en-US" dirty="0"/>
          </a:p>
        </p:txBody>
      </p:sp>
    </p:spTree>
    <p:extLst>
      <p:ext uri="{BB962C8B-B14F-4D97-AF65-F5344CB8AC3E}">
        <p14:creationId xmlns:p14="http://schemas.microsoft.com/office/powerpoint/2010/main" val="2309385213"/>
      </p:ext>
    </p:extLst>
  </p:cSld>
  <p:clrMapOvr>
    <a:masterClrMapping/>
  </p:clrMapOvr>
  <p:hf sldNum="0" hdr="0" ftr="0" dt="0"/>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3044954" cy="2035724"/>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59158" y="685800"/>
            <a:ext cx="7315199" cy="2014665"/>
          </a:xfrm>
        </p:spPr>
        <p:txBody>
          <a:bodyPr vert="horz" lIns="91440" tIns="45720" rIns="91440" bIns="45720" rtlCol="0" anchor="b">
            <a:noAutofit/>
          </a:bodyPr>
          <a:lstStyle>
            <a:lvl1pPr marL="0" indent="0">
              <a:buNone/>
              <a:defRPr lang="en-US" sz="1400" b="0" i="0" dirty="0">
                <a:latin typeface="+mn-lt"/>
              </a:defRPr>
            </a:lvl1pPr>
            <a:lvl2pPr marL="228600" indent="0">
              <a:buNone/>
              <a:defRPr lang="en-US" sz="1400" b="0" i="0" dirty="0">
                <a:latin typeface="+mn-lt"/>
              </a:defRPr>
            </a:lvl2pPr>
            <a:lvl3pPr marL="457200" indent="0">
              <a:buNone/>
              <a:defRPr lang="en-US" sz="1400" b="0" i="0" dirty="0">
                <a:latin typeface="+mn-lt"/>
              </a:defRPr>
            </a:lvl3pPr>
            <a:lvl4pPr marL="685800" indent="0">
              <a:buNone/>
              <a:defRPr lang="en-US" sz="1400" b="0" i="0" dirty="0">
                <a:latin typeface="+mn-lt"/>
              </a:defRPr>
            </a:lvl4pPr>
            <a:lvl5pPr marL="914400" indent="0">
              <a:buNone/>
              <a:defRPr lang="en-US" sz="1400" b="0" i="0" dirty="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09600" y="2896372"/>
            <a:ext cx="2791027" cy="365125"/>
          </a:xfrm>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565894" y="2896372"/>
            <a:ext cx="1559379" cy="365125"/>
          </a:xfrm>
        </p:spPr>
        <p:txBody>
          <a:bodyPr>
            <a:noAutofit/>
          </a:bodyPr>
          <a:lstStyle/>
          <a:p>
            <a:fld id="{6D1D18D0-7308-42C5-B784-8892F327ABD3}" type="datetime1">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5151" y="2896372"/>
            <a:ext cx="429207" cy="365125"/>
          </a:xfrm>
        </p:spPr>
        <p:txBody>
          <a:bodyPr>
            <a:noAutofit/>
          </a:bodyPr>
          <a:lstStyle/>
          <a:p>
            <a:fld id="{AEAA3239-9EA4-4A65-A281-97F994456D9F}" type="slidenum">
              <a:rPr lang="en-US" smtClean="0"/>
              <a:t>‹#›</a:t>
            </a:fld>
            <a:endParaRPr lang="en-US"/>
          </a:p>
        </p:txBody>
      </p:sp>
      <p:sp>
        <p:nvSpPr>
          <p:cNvPr id="3" name="Picture Placeholder 10">
            <a:extLst>
              <a:ext uri="{FF2B5EF4-FFF2-40B4-BE49-F238E27FC236}">
                <a16:creationId xmlns:a16="http://schemas.microsoft.com/office/drawing/2014/main" id="{4178283B-8F20-CAA0-928D-318B857F9592}"/>
              </a:ext>
            </a:extLst>
          </p:cNvPr>
          <p:cNvSpPr>
            <a:spLocks noGrp="1"/>
          </p:cNvSpPr>
          <p:nvPr>
            <p:ph type="pic" sz="quarter" idx="13" hasCustomPrompt="1"/>
          </p:nvPr>
        </p:nvSpPr>
        <p:spPr>
          <a:xfrm>
            <a:off x="-1" y="3414669"/>
            <a:ext cx="12192000" cy="3443331"/>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42076729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Picture 14">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8"/>
            <a:ext cx="5483353" cy="1388318"/>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8" y="2651760"/>
            <a:ext cx="5483352" cy="352185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4AB12E0E-A617-768A-7E0E-472481185B12}"/>
              </a:ext>
            </a:extLst>
          </p:cNvPr>
          <p:cNvSpPr>
            <a:spLocks noGrp="1"/>
          </p:cNvSpPr>
          <p:nvPr>
            <p:ph type="pic" sz="quarter" idx="18"/>
          </p:nvPr>
        </p:nvSpPr>
        <p:spPr>
          <a:xfrm>
            <a:off x="6717792" y="685807"/>
            <a:ext cx="4864608" cy="5486377"/>
          </a:xfrm>
          <a:blipFill>
            <a:blip r:embed="rId2">
              <a:alphaModFix amt="60000"/>
            </a:blip>
            <a:stretch>
              <a:fillRect/>
            </a:stretch>
          </a:blipFill>
        </p:spPr>
        <p:txBody>
          <a:bodyPr/>
          <a:lstStyle/>
          <a:p>
            <a:endParaRPr lang="en-US"/>
          </a:p>
        </p:txBody>
      </p:sp>
      <p:cxnSp>
        <p:nvCxnSpPr>
          <p:cNvPr id="3" name="Straight Connector 2">
            <a:extLst>
              <a:ext uri="{FF2B5EF4-FFF2-40B4-BE49-F238E27FC236}">
                <a16:creationId xmlns:a16="http://schemas.microsoft.com/office/drawing/2014/main" id="{EC1D70B4-629A-1A3A-D1BB-D35C3AED4BAD}"/>
              </a:ext>
            </a:extLst>
          </p:cNvPr>
          <p:cNvCxnSpPr>
            <a:cxnSpLocks/>
          </p:cNvCxnSpPr>
          <p:nvPr userDrawn="1"/>
        </p:nvCxnSpPr>
        <p:spPr>
          <a:xfrm>
            <a:off x="609600" y="2362229"/>
            <a:ext cx="54864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8F922763-A12B-44C2-4F2D-AAD3B317EC9A}"/>
              </a:ext>
            </a:extLst>
          </p:cNvPr>
          <p:cNvSpPr>
            <a:spLocks noGrp="1"/>
          </p:cNvSpPr>
          <p:nvPr>
            <p:ph type="ftr" sz="quarter" idx="15"/>
          </p:nvPr>
        </p:nvSpPr>
        <p:spPr>
          <a:xfrm>
            <a:off x="612647" y="6343955"/>
            <a:ext cx="2805405" cy="365125"/>
          </a:xfrm>
        </p:spPr>
        <p:txBody>
          <a:bodyPr>
            <a:noAutofit/>
          </a:bodyPr>
          <a:lstStyle/>
          <a:p>
            <a:r>
              <a:rPr lang="en-US" dirty="0"/>
              <a:t>Sample Footer Text</a:t>
            </a:r>
          </a:p>
        </p:txBody>
      </p:sp>
      <p:sp>
        <p:nvSpPr>
          <p:cNvPr id="11" name="Date Placeholder 6">
            <a:extLst>
              <a:ext uri="{FF2B5EF4-FFF2-40B4-BE49-F238E27FC236}">
                <a16:creationId xmlns:a16="http://schemas.microsoft.com/office/drawing/2014/main" id="{88D44AB0-B4BD-5097-DB6C-0B96B75B1DA6}"/>
              </a:ext>
            </a:extLst>
          </p:cNvPr>
          <p:cNvSpPr>
            <a:spLocks noGrp="1"/>
          </p:cNvSpPr>
          <p:nvPr>
            <p:ph type="dt" sz="half" idx="19"/>
          </p:nvPr>
        </p:nvSpPr>
        <p:spPr>
          <a:xfrm>
            <a:off x="8893929" y="6343955"/>
            <a:ext cx="2202644" cy="365125"/>
          </a:xfrm>
        </p:spPr>
        <p:txBody>
          <a:bodyPr>
            <a:noAutofit/>
          </a:bodyPr>
          <a:lstStyle/>
          <a:p>
            <a:fld id="{5888334B-5C34-4E7E-A4B0-3A19575F6DD8}" type="datetime1">
              <a:rPr lang="en-US" smtClean="0"/>
              <a:t>9/18/2025</a:t>
            </a:fld>
            <a:endParaRPr lang="en-US" dirty="0"/>
          </a:p>
        </p:txBody>
      </p:sp>
      <p:sp>
        <p:nvSpPr>
          <p:cNvPr id="14" name="Slide Number Placeholder 8">
            <a:extLst>
              <a:ext uri="{FF2B5EF4-FFF2-40B4-BE49-F238E27FC236}">
                <a16:creationId xmlns:a16="http://schemas.microsoft.com/office/drawing/2014/main" id="{8EA9CC9C-E71E-C316-0680-F4BD6EDC87C1}"/>
              </a:ext>
            </a:extLst>
          </p:cNvPr>
          <p:cNvSpPr>
            <a:spLocks noGrp="1"/>
          </p:cNvSpPr>
          <p:nvPr>
            <p:ph type="sldNum" sz="quarter" idx="16"/>
          </p:nvPr>
        </p:nvSpPr>
        <p:spPr>
          <a:xfrm>
            <a:off x="11147096" y="6343955"/>
            <a:ext cx="429207" cy="365125"/>
          </a:xfrm>
        </p:spPr>
        <p:txBody>
          <a:bodyPr>
            <a:noAutofit/>
          </a:bodyPr>
          <a:lstStyle/>
          <a:p>
            <a:fld id="{AEAA3239-9EA4-4A65-A281-97F994456D9F}" type="slidenum">
              <a:rPr lang="en-US" smtClean="0"/>
              <a:t>‹#›</a:t>
            </a:fld>
            <a:endParaRPr lang="en-US" dirty="0"/>
          </a:p>
        </p:txBody>
      </p:sp>
    </p:spTree>
    <p:extLst>
      <p:ext uri="{BB962C8B-B14F-4D97-AF65-F5344CB8AC3E}">
        <p14:creationId xmlns:p14="http://schemas.microsoft.com/office/powerpoint/2010/main" val="35233409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9753" cy="898525"/>
          </a:xfrm>
        </p:spPr>
        <p:txBody>
          <a:bodyPr anchor="b">
            <a:noAutofit/>
          </a:bodyPr>
          <a:lstStyle/>
          <a:p>
            <a:r>
              <a:rPr lang="en-US" dirty="0"/>
              <a:t>Click to edit Master title style</a:t>
            </a:r>
          </a:p>
        </p:txBody>
      </p:sp>
      <p:cxnSp>
        <p:nvCxnSpPr>
          <p:cNvPr id="7" name="Straight Connector 6">
            <a:extLst>
              <a:ext uri="{FF2B5EF4-FFF2-40B4-BE49-F238E27FC236}">
                <a16:creationId xmlns:a16="http://schemas.microsoft.com/office/drawing/2014/main" id="{54E15E62-FEF2-298A-EC8D-72D59188CB27}"/>
              </a:ext>
            </a:extLst>
          </p:cNvPr>
          <p:cNvCxnSpPr>
            <a:cxnSpLocks/>
          </p:cNvCxnSpPr>
          <p:nvPr userDrawn="1"/>
        </p:nvCxnSpPr>
        <p:spPr>
          <a:xfrm>
            <a:off x="609600" y="1905000"/>
            <a:ext cx="109728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09600" y="2286012"/>
            <a:ext cx="5479474" cy="298765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C4892D5B-0772-8929-54F9-AA16EED38E2B}"/>
              </a:ext>
            </a:extLst>
          </p:cNvPr>
          <p:cNvSpPr>
            <a:spLocks noGrp="1"/>
          </p:cNvSpPr>
          <p:nvPr>
            <p:ph type="pic" sz="quarter" idx="18"/>
          </p:nvPr>
        </p:nvSpPr>
        <p:spPr>
          <a:xfrm>
            <a:off x="6715575" y="2285301"/>
            <a:ext cx="4863778" cy="3886188"/>
          </a:xfrm>
          <a:blipFill>
            <a:blip r:embed="rId2">
              <a:alphaModFix amt="60000"/>
            </a:blip>
            <a:stretch>
              <a:fillRect/>
            </a:stretch>
          </a:blipFill>
        </p:spPr>
        <p:txBody>
          <a:bodyPr/>
          <a:lstStyle/>
          <a:p>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642932"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86595" y="6343955"/>
            <a:ext cx="1449697" cy="365125"/>
          </a:xfrm>
        </p:spPr>
        <p:txBody>
          <a:bodyPr>
            <a:noAutofit/>
          </a:bodyPr>
          <a:lstStyle/>
          <a:p>
            <a:fld id="{6C46EC71-0129-40A3-85CE-244216EACC39}" type="datetime1">
              <a:rPr lang="en-US" smtClean="0"/>
              <a:t>9/18/2025</a:t>
            </a:fld>
            <a:endParaRPr lang="en-US" dirty="0"/>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36293" y="6343955"/>
            <a:ext cx="443060" cy="365125"/>
          </a:xfrm>
        </p:spPr>
        <p:txBody>
          <a:bodyPr>
            <a:noAutofit/>
          </a:bodyPr>
          <a:lstStyle/>
          <a:p>
            <a:fld id="{AEAA3239-9EA4-4A65-A281-97F994456D9F}" type="slidenum">
              <a:rPr lang="en-US" smtClean="0"/>
              <a:t>‹#›</a:t>
            </a:fld>
            <a:endParaRPr lang="en-US" dirty="0"/>
          </a:p>
        </p:txBody>
      </p:sp>
    </p:spTree>
    <p:extLst>
      <p:ext uri="{BB962C8B-B14F-4D97-AF65-F5344CB8AC3E}">
        <p14:creationId xmlns:p14="http://schemas.microsoft.com/office/powerpoint/2010/main" val="118424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89903" y="685807"/>
            <a:ext cx="5486400" cy="1388302"/>
          </a:xfrm>
        </p:spPr>
        <p:txBody>
          <a:bodyPr anchor="b">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3F8ACB4F-E132-97B5-797E-ADFB9AC83456}"/>
              </a:ext>
            </a:extLst>
          </p:cNvPr>
          <p:cNvSpPr>
            <a:spLocks noGrp="1"/>
          </p:cNvSpPr>
          <p:nvPr>
            <p:ph type="pic" sz="quarter" idx="18"/>
          </p:nvPr>
        </p:nvSpPr>
        <p:spPr>
          <a:xfrm>
            <a:off x="616658" y="685807"/>
            <a:ext cx="4864608" cy="5486377"/>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089903" y="2650330"/>
            <a:ext cx="5486400" cy="3521854"/>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60415657-C9CC-A8DC-C841-09A42AC901EC}"/>
              </a:ext>
            </a:extLst>
          </p:cNvPr>
          <p:cNvCxnSpPr>
            <a:cxnSpLocks/>
          </p:cNvCxnSpPr>
          <p:nvPr userDrawn="1"/>
        </p:nvCxnSpPr>
        <p:spPr>
          <a:xfrm>
            <a:off x="6089903" y="2362219"/>
            <a:ext cx="54864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ooter Placeholder 7">
            <a:extLst>
              <a:ext uri="{FF2B5EF4-FFF2-40B4-BE49-F238E27FC236}">
                <a16:creationId xmlns:a16="http://schemas.microsoft.com/office/drawing/2014/main" id="{D65827FC-FBF0-2A7B-2AE9-11D916DB970C}"/>
              </a:ext>
            </a:extLst>
          </p:cNvPr>
          <p:cNvSpPr>
            <a:spLocks noGrp="1"/>
          </p:cNvSpPr>
          <p:nvPr>
            <p:ph type="ftr" sz="quarter" idx="15"/>
          </p:nvPr>
        </p:nvSpPr>
        <p:spPr>
          <a:xfrm>
            <a:off x="612647" y="6343955"/>
            <a:ext cx="2805405" cy="365125"/>
          </a:xfrm>
        </p:spPr>
        <p:txBody>
          <a:bodyPr>
            <a:noAutofit/>
          </a:bodyPr>
          <a:lstStyle/>
          <a:p>
            <a:r>
              <a:rPr lang="en-US" dirty="0"/>
              <a:t>Sample Footer Text</a:t>
            </a:r>
          </a:p>
        </p:txBody>
      </p:sp>
      <p:sp>
        <p:nvSpPr>
          <p:cNvPr id="3" name="Date Placeholder 6">
            <a:extLst>
              <a:ext uri="{FF2B5EF4-FFF2-40B4-BE49-F238E27FC236}">
                <a16:creationId xmlns:a16="http://schemas.microsoft.com/office/drawing/2014/main" id="{7D3F37AD-0904-9EC0-EFEE-899B457A4536}"/>
              </a:ext>
            </a:extLst>
          </p:cNvPr>
          <p:cNvSpPr>
            <a:spLocks noGrp="1"/>
          </p:cNvSpPr>
          <p:nvPr>
            <p:ph type="dt" sz="half" idx="19"/>
          </p:nvPr>
        </p:nvSpPr>
        <p:spPr>
          <a:xfrm>
            <a:off x="8893929" y="6343955"/>
            <a:ext cx="2202644" cy="365125"/>
          </a:xfrm>
        </p:spPr>
        <p:txBody>
          <a:bodyPr>
            <a:noAutofit/>
          </a:bodyPr>
          <a:lstStyle/>
          <a:p>
            <a:fld id="{5888334B-5C34-4E7E-A4B0-3A19575F6DD8}" type="datetime1">
              <a:rPr lang="en-US" smtClean="0"/>
              <a:t>9/18/2025</a:t>
            </a:fld>
            <a:endParaRPr lang="en-US"/>
          </a:p>
        </p:txBody>
      </p:sp>
      <p:sp>
        <p:nvSpPr>
          <p:cNvPr id="6" name="Slide Number Placeholder 8">
            <a:extLst>
              <a:ext uri="{FF2B5EF4-FFF2-40B4-BE49-F238E27FC236}">
                <a16:creationId xmlns:a16="http://schemas.microsoft.com/office/drawing/2014/main" id="{655EC9E8-1A84-6C33-ADB3-D40020F50907}"/>
              </a:ext>
            </a:extLst>
          </p:cNvPr>
          <p:cNvSpPr>
            <a:spLocks noGrp="1"/>
          </p:cNvSpPr>
          <p:nvPr>
            <p:ph type="sldNum" sz="quarter" idx="16"/>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1425829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4564763" cy="1426798"/>
          </a:xfrm>
        </p:spPr>
        <p:txBody>
          <a:bodyPr anchor="b">
            <a:noAutofit/>
          </a:bodyPr>
          <a:lstStyle>
            <a:lvl1pPr>
              <a:defRPr sz="5400"/>
            </a:lvl1pPr>
          </a:lstStyle>
          <a:p>
            <a:r>
              <a:rPr lang="en-US" dirty="0"/>
              <a:t>Click to edit Master title style</a:t>
            </a:r>
          </a:p>
        </p:txBody>
      </p:sp>
      <p:sp>
        <p:nvSpPr>
          <p:cNvPr id="4" name="Picture Placeholder 3">
            <a:extLst>
              <a:ext uri="{FF2B5EF4-FFF2-40B4-BE49-F238E27FC236}">
                <a16:creationId xmlns:a16="http://schemas.microsoft.com/office/drawing/2014/main" id="{45580E71-5349-7975-EE00-1D48FBB45527}"/>
              </a:ext>
            </a:extLst>
          </p:cNvPr>
          <p:cNvSpPr>
            <a:spLocks noGrp="1"/>
          </p:cNvSpPr>
          <p:nvPr>
            <p:ph type="pic" sz="quarter" idx="15"/>
          </p:nvPr>
        </p:nvSpPr>
        <p:spPr>
          <a:xfrm>
            <a:off x="609599" y="2514600"/>
            <a:ext cx="4564763" cy="3636598"/>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790060" y="685800"/>
            <a:ext cx="5792341" cy="5465398"/>
          </a:xfrm>
        </p:spPr>
        <p:txBody>
          <a:bodyPr anchor="b">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3CC8FB4D-92F2-4C28-8BFC-2AE0229C3E9A}" type="datetime1">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0979622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3655" cy="891102"/>
          </a:xfrm>
        </p:spPr>
        <p:txBody>
          <a:bodyPr anchor="b">
            <a:noAutofit/>
          </a:bodyPr>
          <a:lstStyle>
            <a:lvl1pPr>
              <a:defRPr sz="5400"/>
            </a:lvl1pPr>
          </a:lstStyle>
          <a:p>
            <a:r>
              <a:rPr lang="en-US" dirty="0"/>
              <a:t>Click to edit Master title style</a:t>
            </a:r>
          </a:p>
        </p:txBody>
      </p:sp>
      <p:sp>
        <p:nvSpPr>
          <p:cNvPr id="9" name="Picture Placeholder 8">
            <a:extLst>
              <a:ext uri="{FF2B5EF4-FFF2-40B4-BE49-F238E27FC236}">
                <a16:creationId xmlns:a16="http://schemas.microsoft.com/office/drawing/2014/main" id="{2EC4665C-5805-BDA9-0EA4-387D86C88ABA}"/>
              </a:ext>
            </a:extLst>
          </p:cNvPr>
          <p:cNvSpPr>
            <a:spLocks noGrp="1"/>
          </p:cNvSpPr>
          <p:nvPr>
            <p:ph type="pic" sz="quarter" idx="15"/>
          </p:nvPr>
        </p:nvSpPr>
        <p:spPr>
          <a:xfrm>
            <a:off x="612647" y="2057400"/>
            <a:ext cx="2740153" cy="4091502"/>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3810001" y="2057400"/>
            <a:ext cx="7766302" cy="4091502"/>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7B708C30-1428-4C16-AD49-DE42CFEA37BF}" type="datetime1">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85019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umber Large">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1DA757D-A9AE-985A-6EEE-C02E46D45DC9}"/>
              </a:ext>
            </a:extLst>
          </p:cNvPr>
          <p:cNvSpPr/>
          <p:nvPr/>
        </p:nvSpPr>
        <p:spPr>
          <a:xfrm>
            <a:off x="11250895" y="43434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50" cap="flat">
            <a:solidFill>
              <a:schemeClr val="accent4"/>
            </a:solidFill>
            <a:prstDash val="solid"/>
            <a:miter/>
          </a:ln>
        </p:spPr>
        <p:txBody>
          <a:bodyPr rtlCol="0" anchor="ctr"/>
          <a:lstStyle/>
          <a:p>
            <a:pPr algn="l" rtl="0"/>
            <a:endParaRPr lang="en-US"/>
          </a:p>
        </p:txBody>
      </p:sp>
      <p:sp>
        <p:nvSpPr>
          <p:cNvPr id="8" name="Freeform: Shape 7">
            <a:extLst>
              <a:ext uri="{FF2B5EF4-FFF2-40B4-BE49-F238E27FC236}">
                <a16:creationId xmlns:a16="http://schemas.microsoft.com/office/drawing/2014/main" id="{271E517F-7D77-FEA1-94A2-D8522A1BF181}"/>
              </a:ext>
            </a:extLst>
          </p:cNvPr>
          <p:cNvSpPr/>
          <p:nvPr/>
        </p:nvSpPr>
        <p:spPr>
          <a:xfrm>
            <a:off x="685800" y="46938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50" cap="flat">
            <a:solidFill>
              <a:schemeClr val="accent4"/>
            </a:solidFill>
            <a:prstDash val="solid"/>
            <a:miter/>
          </a:ln>
        </p:spPr>
        <p:txBody>
          <a:bodyPr rtlCol="0" anchor="ctr"/>
          <a:lstStyle/>
          <a:p>
            <a:pPr algn="l" rtl="0"/>
            <a:endParaRPr lang="en-US"/>
          </a:p>
        </p:txBody>
      </p:sp>
      <p:sp>
        <p:nvSpPr>
          <p:cNvPr id="11" name="Freeform: Shape 10">
            <a:extLst>
              <a:ext uri="{FF2B5EF4-FFF2-40B4-BE49-F238E27FC236}">
                <a16:creationId xmlns:a16="http://schemas.microsoft.com/office/drawing/2014/main" id="{562EAE4C-19D0-A0E4-1FDC-967BD2694E6F}"/>
              </a:ext>
            </a:extLst>
          </p:cNvPr>
          <p:cNvSpPr/>
          <p:nvPr/>
        </p:nvSpPr>
        <p:spPr>
          <a:xfrm>
            <a:off x="10998565" y="44258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50" cap="flat">
            <a:solidFill>
              <a:schemeClr val="accent4"/>
            </a:solidFill>
            <a:prstDash val="solid"/>
            <a:miter/>
          </a:ln>
        </p:spPr>
        <p:txBody>
          <a:bodyPr rtlCol="0" anchor="ctr"/>
          <a:lstStyle/>
          <a:p>
            <a:pPr algn="l" rtl="0"/>
            <a:endParaRPr lang="en-US"/>
          </a:p>
        </p:txBody>
      </p:sp>
      <p:sp>
        <p:nvSpPr>
          <p:cNvPr id="12" name="Freeform: Shape 11">
            <a:extLst>
              <a:ext uri="{FF2B5EF4-FFF2-40B4-BE49-F238E27FC236}">
                <a16:creationId xmlns:a16="http://schemas.microsoft.com/office/drawing/2014/main" id="{77E35C93-E0FF-6186-7502-985D78DA9B28}"/>
              </a:ext>
            </a:extLst>
          </p:cNvPr>
          <p:cNvSpPr/>
          <p:nvPr/>
        </p:nvSpPr>
        <p:spPr>
          <a:xfrm>
            <a:off x="10976145" y="44258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50" cap="flat">
            <a:solidFill>
              <a:schemeClr val="accent4"/>
            </a:solidFill>
            <a:prstDash val="solid"/>
            <a:miter/>
          </a:ln>
        </p:spPr>
        <p:txBody>
          <a:bodyPr rtlCol="0" anchor="ctr"/>
          <a:lstStyle/>
          <a:p>
            <a:pPr algn="l" rtl="0"/>
            <a:endParaRPr lang="en-US"/>
          </a:p>
        </p:txBody>
      </p:sp>
      <p:sp>
        <p:nvSpPr>
          <p:cNvPr id="15" name="Title 14">
            <a:extLst>
              <a:ext uri="{FF2B5EF4-FFF2-40B4-BE49-F238E27FC236}">
                <a16:creationId xmlns:a16="http://schemas.microsoft.com/office/drawing/2014/main" id="{D4E889F8-D8CB-1564-17A8-26A2F4258445}"/>
              </a:ext>
            </a:extLst>
          </p:cNvPr>
          <p:cNvSpPr>
            <a:spLocks noGrp="1"/>
          </p:cNvSpPr>
          <p:nvPr>
            <p:ph type="title"/>
          </p:nvPr>
        </p:nvSpPr>
        <p:spPr>
          <a:xfrm>
            <a:off x="612649" y="5025460"/>
            <a:ext cx="9144000" cy="868680"/>
          </a:xfrm>
        </p:spPr>
        <p:txBody>
          <a:bodyPr anchor="t">
            <a:normAutofit/>
          </a:bodyPr>
          <a:lstStyle>
            <a:lvl1pPr>
              <a:lnSpc>
                <a:spcPct val="110000"/>
              </a:lnSpc>
              <a:defRPr sz="1800" cap="none" baseline="0">
                <a:solidFill>
                  <a:schemeClr val="tx2"/>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13B51AE5-91E2-069A-7DF2-EB394DA25E2D}"/>
              </a:ext>
            </a:extLst>
          </p:cNvPr>
          <p:cNvSpPr>
            <a:spLocks noGrp="1"/>
          </p:cNvSpPr>
          <p:nvPr>
            <p:ph sz="quarter" idx="15" hasCustomPrompt="1"/>
          </p:nvPr>
        </p:nvSpPr>
        <p:spPr>
          <a:xfrm>
            <a:off x="582484" y="1143000"/>
            <a:ext cx="10115679" cy="3474720"/>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lvl1pPr algn="l" rtl="0">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lvl1pPr algn="r" rtl="0">
              <a:defRPr>
                <a:solidFill>
                  <a:schemeClr val="tx1"/>
                </a:solidFill>
              </a:defRPr>
            </a:lvl1pPr>
          </a:lstStyle>
          <a:p>
            <a:fld id="{DCE8854E-90F8-4761-A9B8-18B1C5A3D25C}" type="datetime1">
              <a:rPr lang="en-US" smtClean="0"/>
              <a:pPr/>
              <a:t>9/18/2025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lvl1pPr algn="r" rtl="0">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3651120387"/>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umber Large 2">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FE73F6F-B481-328B-CE64-8485DC66B8EA}"/>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57D968F-BFC6-694E-9A7C-A113E7DEBF65}"/>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77A14AD-A403-0816-9FED-F4E7BB405B17}"/>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C5DE6E3-5C5B-04A2-6D84-63D852F6062A}"/>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13" name="Title 12">
            <a:extLst>
              <a:ext uri="{FF2B5EF4-FFF2-40B4-BE49-F238E27FC236}">
                <a16:creationId xmlns:a16="http://schemas.microsoft.com/office/drawing/2014/main" id="{6D258FD5-5B6B-DBB1-0F00-D02C71197F95}"/>
              </a:ext>
            </a:extLst>
          </p:cNvPr>
          <p:cNvSpPr>
            <a:spLocks noGrp="1"/>
          </p:cNvSpPr>
          <p:nvPr>
            <p:ph type="title"/>
          </p:nvPr>
        </p:nvSpPr>
        <p:spPr>
          <a:xfrm>
            <a:off x="612648" y="4859867"/>
            <a:ext cx="9144000" cy="1097280"/>
          </a:xfrm>
        </p:spPr>
        <p:txBody>
          <a:bodyPr anchor="t">
            <a:normAutofit/>
          </a:bodyPr>
          <a:lstStyle>
            <a:lvl1pPr>
              <a:lnSpc>
                <a:spcPct val="110000"/>
              </a:lnSpc>
              <a:defRPr sz="1800" cap="none" baseline="0"/>
            </a:lvl1pPr>
          </a:lstStyle>
          <a:p>
            <a:r>
              <a:rPr lang="en-US" dirty="0"/>
              <a:t>Click to edit Master title style</a:t>
            </a:r>
          </a:p>
        </p:txBody>
      </p:sp>
      <p:sp>
        <p:nvSpPr>
          <p:cNvPr id="8" name="Content Placeholder 12">
            <a:extLst>
              <a:ext uri="{FF2B5EF4-FFF2-40B4-BE49-F238E27FC236}">
                <a16:creationId xmlns:a16="http://schemas.microsoft.com/office/drawing/2014/main" id="{196BB08E-5668-89FF-C0AE-D8A83C783F77}"/>
              </a:ext>
            </a:extLst>
          </p:cNvPr>
          <p:cNvSpPr>
            <a:spLocks noGrp="1"/>
          </p:cNvSpPr>
          <p:nvPr>
            <p:ph sz="quarter" idx="15" hasCustomPrompt="1"/>
          </p:nvPr>
        </p:nvSpPr>
        <p:spPr>
          <a:xfrm>
            <a:off x="582484" y="1600199"/>
            <a:ext cx="9171115" cy="3259668"/>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lvl1pPr>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lvl1pPr>
              <a:defRPr>
                <a:solidFill>
                  <a:schemeClr val="tx1"/>
                </a:solidFill>
              </a:defRPr>
            </a:lvl1pPr>
          </a:lstStyle>
          <a:p>
            <a:fld id="{53DF09C0-6535-4055-81CC-988E059C8EEC}" type="datetime1">
              <a:rPr lang="en-US" smtClean="0"/>
              <a:t>9/18/2025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lvl1pPr>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24727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mber Large 3">
    <p:bg>
      <p:bgPr>
        <a:solidFill>
          <a:schemeClr val="accent1">
            <a:lumMod val="50000"/>
          </a:schemeClr>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2C402C-8B4C-3690-6875-FE157681B853}"/>
              </a:ext>
            </a:extLst>
          </p:cNvPr>
          <p:cNvSpPr>
            <a:spLocks noGrp="1"/>
          </p:cNvSpPr>
          <p:nvPr>
            <p:ph type="title"/>
          </p:nvPr>
        </p:nvSpPr>
        <p:spPr>
          <a:xfrm>
            <a:off x="612648" y="5257800"/>
            <a:ext cx="9144000" cy="868680"/>
          </a:xfrm>
        </p:spPr>
        <p:txBody>
          <a:bodyPr anchor="t">
            <a:normAutofit/>
          </a:bodyPr>
          <a:lstStyle>
            <a:lvl1pPr>
              <a:lnSpc>
                <a:spcPct val="110000"/>
              </a:lnSpc>
              <a:defRPr sz="1800" cap="none" baseline="0">
                <a:solidFill>
                  <a:schemeClr val="tx2"/>
                </a:solidFill>
              </a:defRPr>
            </a:lvl1pPr>
          </a:lstStyle>
          <a:p>
            <a:r>
              <a:rPr lang="en-US"/>
              <a:t>Click to edit Master title style</a:t>
            </a:r>
          </a:p>
        </p:txBody>
      </p:sp>
      <p:sp>
        <p:nvSpPr>
          <p:cNvPr id="14" name="Content Placeholder 12">
            <a:extLst>
              <a:ext uri="{FF2B5EF4-FFF2-40B4-BE49-F238E27FC236}">
                <a16:creationId xmlns:a16="http://schemas.microsoft.com/office/drawing/2014/main" id="{C80DC0CF-9044-3D55-7D8F-4CD97232E3E8}"/>
              </a:ext>
            </a:extLst>
          </p:cNvPr>
          <p:cNvSpPr>
            <a:spLocks noGrp="1"/>
          </p:cNvSpPr>
          <p:nvPr>
            <p:ph sz="quarter" idx="15" hasCustomPrompt="1"/>
          </p:nvPr>
        </p:nvSpPr>
        <p:spPr>
          <a:xfrm>
            <a:off x="582484" y="1143000"/>
            <a:ext cx="10115679" cy="3474720"/>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p>
            <a:fld id="{B85187EE-7BBC-405E-B3F5-9C3E88970356}" type="datetime1">
              <a:rPr lang="en-US" smtClean="0"/>
              <a:t>9/18/2025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
        <p:nvSpPr>
          <p:cNvPr id="6" name="Freeform: Shape 5">
            <a:extLst>
              <a:ext uri="{FF2B5EF4-FFF2-40B4-BE49-F238E27FC236}">
                <a16:creationId xmlns:a16="http://schemas.microsoft.com/office/drawing/2014/main" id="{1B480B90-B64C-0559-ACB2-7DBB57135C77}"/>
              </a:ext>
            </a:extLst>
          </p:cNvPr>
          <p:cNvSpPr/>
          <p:nvPr/>
        </p:nvSpPr>
        <p:spPr>
          <a:xfrm>
            <a:off x="11250895" y="4562062"/>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50" cap="flat">
            <a:solidFill>
              <a:schemeClr val="accent2"/>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D2E866D-D29F-1CC5-14B2-BB24F10745FE}"/>
              </a:ext>
            </a:extLst>
          </p:cNvPr>
          <p:cNvSpPr/>
          <p:nvPr/>
        </p:nvSpPr>
        <p:spPr>
          <a:xfrm>
            <a:off x="685800" y="4912557"/>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50" cap="flat">
            <a:solidFill>
              <a:schemeClr val="accent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FA0DC7F-E416-CA3E-E389-945D5FA32CC9}"/>
              </a:ext>
            </a:extLst>
          </p:cNvPr>
          <p:cNvSpPr/>
          <p:nvPr/>
        </p:nvSpPr>
        <p:spPr>
          <a:xfrm>
            <a:off x="10998565" y="4644494"/>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50"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2D9CC5C-2252-AB09-49B5-FD1BE0E74E30}"/>
              </a:ext>
            </a:extLst>
          </p:cNvPr>
          <p:cNvSpPr/>
          <p:nvPr/>
        </p:nvSpPr>
        <p:spPr>
          <a:xfrm>
            <a:off x="10976145" y="4644499"/>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50" cap="flat">
            <a:solidFill>
              <a:schemeClr val="accent2"/>
            </a:solidFill>
            <a:prstDash val="solid"/>
            <a:miter/>
          </a:ln>
        </p:spPr>
        <p:txBody>
          <a:bodyPr rtlCol="0" anchor="ctr"/>
          <a:lstStyle/>
          <a:p>
            <a:endParaRPr lang="en-US"/>
          </a:p>
        </p:txBody>
      </p:sp>
    </p:spTree>
    <p:extLst>
      <p:ext uri="{BB962C8B-B14F-4D97-AF65-F5344CB8AC3E}">
        <p14:creationId xmlns:p14="http://schemas.microsoft.com/office/powerpoint/2010/main" val="2108005121"/>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979D7E7-81D7-BD45-ADEC-E83F7EF73EC8}"/>
              </a:ext>
            </a:extLst>
          </p:cNvPr>
          <p:cNvSpPr/>
          <p:nvPr/>
        </p:nvSpPr>
        <p:spPr>
          <a:xfrm>
            <a:off x="11254003"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6D6EAAA-843B-4F5B-47BF-3A0B75B59A45}"/>
              </a:ext>
            </a:extLst>
          </p:cNvPr>
          <p:cNvSpPr/>
          <p:nvPr/>
        </p:nvSpPr>
        <p:spPr>
          <a:xfrm>
            <a:off x="10866791"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5A4CCB8-341A-D7B3-2B2F-C6943129C281}"/>
              </a:ext>
            </a:extLst>
          </p:cNvPr>
          <p:cNvSpPr/>
          <p:nvPr/>
        </p:nvSpPr>
        <p:spPr>
          <a:xfrm>
            <a:off x="11003886"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A1B2662-9528-65C6-986B-EA4135BF4CA6}"/>
              </a:ext>
            </a:extLst>
          </p:cNvPr>
          <p:cNvSpPr/>
          <p:nvPr/>
        </p:nvSpPr>
        <p:spPr>
          <a:xfrm>
            <a:off x="10981626"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noAutofit/>
          </a:bodyPr>
          <a:lstStyle>
            <a:lvl1pPr>
              <a:defRPr sz="5400" b="0" i="0" cap="all" baseline="0">
                <a:solidFill>
                  <a:schemeClr val="accent1">
                    <a:lumMod val="50000"/>
                  </a:schemeClr>
                </a:solidFill>
                <a:latin typeface="+mj-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09600" y="685800"/>
            <a:ext cx="10972800" cy="4514529"/>
          </a:xfrm>
        </p:spPr>
        <p:txBody>
          <a:bodyPr anchor="t">
            <a:noAutofit/>
          </a:bodyPr>
          <a:lstStyle>
            <a:lvl1pPr marL="0" indent="0">
              <a:lnSpc>
                <a:spcPct val="90000"/>
              </a:lnSpc>
              <a:buNone/>
              <a:defRPr sz="7000" b="0" i="0" cap="all" baseline="0">
                <a:latin typeface="+mn-lt"/>
              </a:defRPr>
            </a:lvl1pPr>
            <a:lvl2pPr marL="228600" indent="0">
              <a:lnSpc>
                <a:spcPct val="90000"/>
              </a:lnSpc>
              <a:buNone/>
              <a:defRPr sz="7000" b="0" i="0" cap="all" baseline="0">
                <a:latin typeface="+mn-lt"/>
              </a:defRPr>
            </a:lvl2pPr>
            <a:lvl3pPr marL="457200" indent="0">
              <a:lnSpc>
                <a:spcPct val="90000"/>
              </a:lnSpc>
              <a:buNone/>
              <a:defRPr sz="7000" b="0" i="0" cap="all" baseline="0">
                <a:latin typeface="+mn-lt"/>
              </a:defRPr>
            </a:lvl3pPr>
            <a:lvl4pPr marL="685800" indent="0">
              <a:lnSpc>
                <a:spcPct val="90000"/>
              </a:lnSpc>
              <a:buNone/>
              <a:defRPr sz="7000" b="0" i="0" cap="all" baseline="0">
                <a:latin typeface="+mn-lt"/>
              </a:defRPr>
            </a:lvl4pPr>
            <a:lvl5pPr marL="914400" indent="0">
              <a:lnSpc>
                <a:spcPct val="90000"/>
              </a:lnSpc>
              <a:buNone/>
              <a:defRPr sz="7000" b="0" i="0" cap="all" baseline="0">
                <a:latin typeface="+mn-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noAutofit/>
          </a:bodyPr>
          <a:lstStyle/>
          <a:p>
            <a:fld id="{967A35BA-41D5-4E87-94C2-E365E2A3656B}" type="datetime1">
              <a:rPr lang="en-US" smtClean="0"/>
              <a:t>9/18/2025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511127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813B312-A2CE-16E4-D28B-8DDFF5527304}"/>
              </a:ext>
            </a:extLst>
          </p:cNvPr>
          <p:cNvSpPr>
            <a:spLocks noGrp="1"/>
          </p:cNvSpPr>
          <p:nvPr>
            <p:ph type="ctrTitle"/>
          </p:nvPr>
        </p:nvSpPr>
        <p:spPr>
          <a:xfrm>
            <a:off x="4476746" y="685799"/>
            <a:ext cx="7080507" cy="32004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16" name="Subtitle 2">
            <a:extLst>
              <a:ext uri="{FF2B5EF4-FFF2-40B4-BE49-F238E27FC236}">
                <a16:creationId xmlns:a16="http://schemas.microsoft.com/office/drawing/2014/main" id="{4846D76D-B1D3-9330-420A-6ED740BDB970}"/>
              </a:ext>
            </a:extLst>
          </p:cNvPr>
          <p:cNvSpPr>
            <a:spLocks noGrp="1"/>
          </p:cNvSpPr>
          <p:nvPr>
            <p:ph type="subTitle" idx="1"/>
          </p:nvPr>
        </p:nvSpPr>
        <p:spPr>
          <a:xfrm>
            <a:off x="4476746" y="5277549"/>
            <a:ext cx="7080507" cy="894646"/>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4" name="Picture Placeholder 25">
            <a:extLst>
              <a:ext uri="{FF2B5EF4-FFF2-40B4-BE49-F238E27FC236}">
                <a16:creationId xmlns:a16="http://schemas.microsoft.com/office/drawing/2014/main" id="{982E949F-6B9B-8268-EB83-127C78D43502}"/>
              </a:ext>
            </a:extLst>
          </p:cNvPr>
          <p:cNvSpPr>
            <a:spLocks noGrp="1"/>
          </p:cNvSpPr>
          <p:nvPr>
            <p:ph type="pic" sz="quarter" idx="17"/>
          </p:nvPr>
        </p:nvSpPr>
        <p:spPr>
          <a:xfrm>
            <a:off x="0" y="0"/>
            <a:ext cx="3889251" cy="6858000"/>
          </a:xfrm>
          <a:blipFill>
            <a:blip r:embed="rId2">
              <a:alphaModFix amt="60000"/>
            </a:blip>
            <a:stretch>
              <a:fillRect/>
            </a:stretch>
          </a:blipFill>
        </p:spPr>
        <p:txBody>
          <a:bodyPr/>
          <a:lstStyle/>
          <a:p>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4476746" y="6343955"/>
            <a:ext cx="2100482" cy="365125"/>
          </a:xfrm>
        </p:spPr>
        <p:txBody>
          <a:bodyPr>
            <a:noAutofit/>
          </a:bodyPr>
          <a:lstStyle>
            <a:lvl1pPr>
              <a:defRPr>
                <a:solidFill>
                  <a:schemeClr val="bg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35138" y="6343955"/>
            <a:ext cx="1458908" cy="365125"/>
          </a:xfrm>
        </p:spPr>
        <p:txBody>
          <a:bodyPr>
            <a:noAutofit/>
          </a:bodyPr>
          <a:lstStyle>
            <a:lvl1pPr>
              <a:defRPr>
                <a:solidFill>
                  <a:schemeClr val="bg1"/>
                </a:solidFill>
                <a:effectLst/>
              </a:defRPr>
            </a:lvl1pPr>
          </a:lstStyle>
          <a:p>
            <a:fld id="{BFE899EF-3666-4EAB-A626-E7AA02E66CC1}" type="datetime1">
              <a:rPr lang="en-US" smtClean="0"/>
              <a:pPr/>
              <a:t>9/18/2025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cxnSp>
        <p:nvCxnSpPr>
          <p:cNvPr id="18" name="Straight Connector 17">
            <a:extLst>
              <a:ext uri="{FF2B5EF4-FFF2-40B4-BE49-F238E27FC236}">
                <a16:creationId xmlns:a16="http://schemas.microsoft.com/office/drawing/2014/main" id="{DD53745E-5DC2-F332-24A5-4F8F509E820B}"/>
              </a:ext>
            </a:extLst>
          </p:cNvPr>
          <p:cNvCxnSpPr/>
          <p:nvPr userDrawn="1"/>
        </p:nvCxnSpPr>
        <p:spPr>
          <a:xfrm>
            <a:off x="4479797" y="4876800"/>
            <a:ext cx="70774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70207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0572EAA-9C03-6737-7961-89F7D9E127AC}"/>
              </a:ext>
            </a:extLst>
          </p:cNvPr>
          <p:cNvSpPr/>
          <p:nvPr/>
        </p:nvSpPr>
        <p:spPr>
          <a:xfrm>
            <a:off x="11250895" y="5430148"/>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D2A1F66-1FB1-8357-178D-CB1C0F8B7E56}"/>
              </a:ext>
            </a:extLst>
          </p:cNvPr>
          <p:cNvSpPr/>
          <p:nvPr/>
        </p:nvSpPr>
        <p:spPr>
          <a:xfrm>
            <a:off x="685800" y="5780643"/>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AD8E75-63C0-8CE8-7E5A-37E4E429140F}"/>
              </a:ext>
            </a:extLst>
          </p:cNvPr>
          <p:cNvSpPr/>
          <p:nvPr/>
        </p:nvSpPr>
        <p:spPr>
          <a:xfrm>
            <a:off x="10998565" y="5512580"/>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DF1B2A2-FEB2-CC42-0F0F-71CD13535424}"/>
              </a:ext>
            </a:extLst>
          </p:cNvPr>
          <p:cNvSpPr/>
          <p:nvPr/>
        </p:nvSpPr>
        <p:spPr>
          <a:xfrm>
            <a:off x="10976145" y="5512585"/>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noAutofit/>
          </a:bodyPr>
          <a:lstStyle>
            <a:lvl1pPr>
              <a:defRPr sz="5400" b="0" i="0" cap="all" baseline="0">
                <a:solidFill>
                  <a:schemeClr val="accent1">
                    <a:lumMod val="50000"/>
                  </a:schemeClr>
                </a:solidFill>
                <a:latin typeface="+mj-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85800"/>
            <a:ext cx="10972800" cy="4572000"/>
          </a:xfrm>
        </p:spPr>
        <p:txBody>
          <a:bodyPr vert="horz" lIns="91440" tIns="45720" rIns="91440" bIns="45720" rtlCol="0" anchor="t">
            <a:noAutofit/>
          </a:bodyPr>
          <a:lstStyle>
            <a:lvl1pPr marL="0" indent="0">
              <a:lnSpc>
                <a:spcPct val="90000"/>
              </a:lnSpc>
              <a:buNone/>
              <a:defRPr lang="en-US" sz="7000" b="0" i="0" cap="all" baseline="0" dirty="0">
                <a:latin typeface="+mn-lt"/>
              </a:defRPr>
            </a:lvl1pPr>
            <a:lvl2pPr marL="228600" indent="0">
              <a:lnSpc>
                <a:spcPct val="90000"/>
              </a:lnSpc>
              <a:buNone/>
              <a:defRPr lang="en-US" sz="7000" b="0" i="0" cap="all" baseline="0" dirty="0">
                <a:latin typeface="+mn-lt"/>
              </a:defRPr>
            </a:lvl2pPr>
            <a:lvl3pPr marL="457200" indent="0">
              <a:lnSpc>
                <a:spcPct val="90000"/>
              </a:lnSpc>
              <a:buNone/>
              <a:defRPr lang="en-US" sz="7000" b="0" i="0" cap="all" baseline="0" dirty="0">
                <a:latin typeface="+mn-lt"/>
              </a:defRPr>
            </a:lvl3pPr>
            <a:lvl4pPr marL="685800" indent="0">
              <a:lnSpc>
                <a:spcPct val="90000"/>
              </a:lnSpc>
              <a:buNone/>
              <a:defRPr lang="en-US" sz="7000" b="0" i="0" cap="all" baseline="0" dirty="0">
                <a:latin typeface="+mn-lt"/>
              </a:defRPr>
            </a:lvl4pPr>
            <a:lvl5pPr marL="914400" indent="0">
              <a:lnSpc>
                <a:spcPct val="90000"/>
              </a:lnSpc>
              <a:buNone/>
              <a:defRPr lang="en-US" sz="7000" b="0" i="0" cap="all" baseline="0" dirty="0">
                <a:latin typeface="+mn-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noAutofit/>
          </a:bodyPr>
          <a:lstStyle/>
          <a:p>
            <a:fld id="{DA4345C7-9F39-4767-92C9-EBF29396D0A9}" type="datetime1">
              <a:rPr lang="en-US" smtClean="0"/>
              <a:t>9/18/2025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945516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2"/>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22479" y="685800"/>
            <a:ext cx="9140953" cy="2699775"/>
          </a:xfrm>
        </p:spPr>
        <p:txBody>
          <a:bodyPr anchor="t">
            <a:noAutofit/>
          </a:bodyPr>
          <a:lstStyle>
            <a:lvl1pPr marL="164592" indent="-164592">
              <a:lnSpc>
                <a:spcPct val="10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4A6891D2-C712-4357-A4F9-7362E459A272}" type="datetime1">
              <a:rPr lang="en-US" smtClean="0"/>
              <a:pPr/>
              <a:t>9/18/2025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8" name="Freeform: Shape 7">
            <a:extLst>
              <a:ext uri="{FF2B5EF4-FFF2-40B4-BE49-F238E27FC236}">
                <a16:creationId xmlns:a16="http://schemas.microsoft.com/office/drawing/2014/main" id="{FE594965-EF4A-40C0-FED1-CF5564CED970}"/>
              </a:ext>
            </a:extLst>
          </p:cNvPr>
          <p:cNvSpPr/>
          <p:nvPr/>
        </p:nvSpPr>
        <p:spPr>
          <a:xfrm>
            <a:off x="11250895" y="4562061"/>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9DE90F9-432C-AEEC-88D5-177A0E299391}"/>
              </a:ext>
            </a:extLst>
          </p:cNvPr>
          <p:cNvSpPr/>
          <p:nvPr/>
        </p:nvSpPr>
        <p:spPr>
          <a:xfrm>
            <a:off x="685800" y="4912556"/>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8ECD3CD-C697-A46B-71F2-D64BD77C395C}"/>
              </a:ext>
            </a:extLst>
          </p:cNvPr>
          <p:cNvSpPr/>
          <p:nvPr/>
        </p:nvSpPr>
        <p:spPr>
          <a:xfrm>
            <a:off x="10998565" y="4644493"/>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46793A7-6512-567E-DAFF-BB4A63B89DC3}"/>
              </a:ext>
            </a:extLst>
          </p:cNvPr>
          <p:cNvSpPr/>
          <p:nvPr/>
        </p:nvSpPr>
        <p:spPr>
          <a:xfrm>
            <a:off x="10976145" y="4644498"/>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6" name="Title 5">
            <a:extLst>
              <a:ext uri="{FF2B5EF4-FFF2-40B4-BE49-F238E27FC236}">
                <a16:creationId xmlns:a16="http://schemas.microsoft.com/office/drawing/2014/main" id="{A66A0D5A-6B2D-15B8-4FC0-30535DF01217}"/>
              </a:ext>
            </a:extLst>
          </p:cNvPr>
          <p:cNvSpPr>
            <a:spLocks noGrp="1"/>
          </p:cNvSpPr>
          <p:nvPr>
            <p:ph type="title" hasCustomPrompt="1"/>
          </p:nvPr>
        </p:nvSpPr>
        <p:spPr>
          <a:xfrm>
            <a:off x="612648" y="5486398"/>
            <a:ext cx="10058400" cy="669473"/>
          </a:xfrm>
        </p:spPr>
        <p:txBody>
          <a:bodyPr anchor="ctr">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17991821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D86F34B-87C2-AC58-5483-78C0E5DB477C}"/>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bg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B6B59A7-7C3C-7431-CC9A-51EFBA257959}"/>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bg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2D0661-BB9A-E751-A4EB-2C95BF96A560}"/>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bg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09A5AB9-86E5-2BD1-8EFC-49C204619282}"/>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bg2"/>
            </a:solid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12647" y="1600200"/>
            <a:ext cx="10055353" cy="3657601"/>
          </a:xfrm>
        </p:spPr>
        <p:txBody>
          <a:bodyPr anchor="b">
            <a:noAutofit/>
          </a:bodyPr>
          <a:lstStyle>
            <a:lvl1pPr marL="164592" indent="-164592">
              <a:lnSpc>
                <a:spcPct val="10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234566FD-24FB-4338-A35C-D9AE347B4F66}" type="datetime1">
              <a:rPr lang="en-US" smtClean="0"/>
              <a:pPr/>
              <a:t>9/18/2025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13" name="Title 5">
            <a:extLst>
              <a:ext uri="{FF2B5EF4-FFF2-40B4-BE49-F238E27FC236}">
                <a16:creationId xmlns:a16="http://schemas.microsoft.com/office/drawing/2014/main" id="{A4A8879E-F637-BA38-C325-517B59E125EE}"/>
              </a:ext>
            </a:extLst>
          </p:cNvPr>
          <p:cNvSpPr>
            <a:spLocks noGrp="1"/>
          </p:cNvSpPr>
          <p:nvPr>
            <p:ph type="title" hasCustomPrompt="1"/>
          </p:nvPr>
        </p:nvSpPr>
        <p:spPr>
          <a:xfrm>
            <a:off x="612648" y="5486398"/>
            <a:ext cx="10058400" cy="669473"/>
          </a:xfrm>
        </p:spPr>
        <p:txBody>
          <a:bodyPr anchor="ctr">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2160219630"/>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0ED10B2-4172-93C9-B408-242DDBA504A8}"/>
              </a:ext>
            </a:extLst>
          </p:cNvPr>
          <p:cNvSpPr/>
          <p:nvPr/>
        </p:nvSpPr>
        <p:spPr>
          <a:xfrm>
            <a:off x="11250895" y="5430148"/>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CF4AA95-C597-81F0-35EA-96B5BA7A12BB}"/>
              </a:ext>
            </a:extLst>
          </p:cNvPr>
          <p:cNvSpPr/>
          <p:nvPr/>
        </p:nvSpPr>
        <p:spPr>
          <a:xfrm>
            <a:off x="685800" y="5780643"/>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A37871-D86F-9BA6-1D96-9B3392C2F247}"/>
              </a:ext>
            </a:extLst>
          </p:cNvPr>
          <p:cNvSpPr/>
          <p:nvPr/>
        </p:nvSpPr>
        <p:spPr>
          <a:xfrm>
            <a:off x="10998565" y="5512580"/>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B203EFA-FE43-9B63-5768-4A3FD1509639}"/>
              </a:ext>
            </a:extLst>
          </p:cNvPr>
          <p:cNvSpPr/>
          <p:nvPr/>
        </p:nvSpPr>
        <p:spPr>
          <a:xfrm>
            <a:off x="10976145" y="5512585"/>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12648" y="868680"/>
            <a:ext cx="9140952" cy="3660746"/>
          </a:xfrm>
        </p:spPr>
        <p:txBody>
          <a:bodyPr anchor="ctr">
            <a:noAutofit/>
          </a:bodyPr>
          <a:lstStyle>
            <a:lvl1pPr marL="164592" indent="-164592">
              <a:lnSpc>
                <a:spcPct val="11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D02BF1DD-1BF4-406D-9906-B4846BCC8D55}" type="datetime1">
              <a:rPr lang="en-US" smtClean="0"/>
              <a:pPr/>
              <a:t>9/18/2025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13" name="Title 12">
            <a:extLst>
              <a:ext uri="{FF2B5EF4-FFF2-40B4-BE49-F238E27FC236}">
                <a16:creationId xmlns:a16="http://schemas.microsoft.com/office/drawing/2014/main" id="{F259B8E5-883A-B6CE-4C6C-F6F48B038CDE}"/>
              </a:ext>
            </a:extLst>
          </p:cNvPr>
          <p:cNvSpPr>
            <a:spLocks noGrp="1"/>
          </p:cNvSpPr>
          <p:nvPr>
            <p:ph type="title" hasCustomPrompt="1"/>
          </p:nvPr>
        </p:nvSpPr>
        <p:spPr>
          <a:xfrm>
            <a:off x="612648" y="4617720"/>
            <a:ext cx="9140951" cy="788609"/>
          </a:xfrm>
        </p:spPr>
        <p:txBody>
          <a:bodyPr anchor="t">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22918804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4" name="Content Placeholder 3">
            <a:extLst>
              <a:ext uri="{FF2B5EF4-FFF2-40B4-BE49-F238E27FC236}">
                <a16:creationId xmlns:a16="http://schemas.microsoft.com/office/drawing/2014/main" id="{6627D5A5-84C3-7EDE-A8EB-2DE057DE46AB}"/>
              </a:ext>
            </a:extLst>
          </p:cNvPr>
          <p:cNvSpPr>
            <a:spLocks noGrp="1"/>
          </p:cNvSpPr>
          <p:nvPr>
            <p:ph sz="quarter" idx="15"/>
          </p:nvPr>
        </p:nvSpPr>
        <p:spPr>
          <a:xfrm>
            <a:off x="612775" y="1965960"/>
            <a:ext cx="5074920" cy="419576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D54150AE-A7C6-D328-35D7-F5B840930E3B}"/>
              </a:ext>
            </a:extLst>
          </p:cNvPr>
          <p:cNvSpPr>
            <a:spLocks noGrp="1"/>
          </p:cNvSpPr>
          <p:nvPr>
            <p:ph sz="quarter" idx="16"/>
          </p:nvPr>
        </p:nvSpPr>
        <p:spPr>
          <a:xfrm>
            <a:off x="6470969" y="1965960"/>
            <a:ext cx="5075237" cy="4195763"/>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CD0A52C9-A7D6-4EB8-8F3D-1519181DDC1D}" type="datetime1">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790243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A77448-F1DA-CAC1-9B05-8F5CE65586ED}"/>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40080" y="1878566"/>
            <a:ext cx="5074920" cy="559834"/>
          </a:xfrm>
        </p:spPr>
        <p:txBody>
          <a:bodyPr anchor="b">
            <a:no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497572" y="1878566"/>
            <a:ext cx="5075556" cy="559834"/>
          </a:xfrm>
        </p:spPr>
        <p:txBody>
          <a:bodyPr anchor="b">
            <a:no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76AAF7-C632-FCD0-6A60-E0EA4A52F229}"/>
              </a:ext>
            </a:extLst>
          </p:cNvPr>
          <p:cNvSpPr>
            <a:spLocks noGrp="1"/>
          </p:cNvSpPr>
          <p:nvPr>
            <p:ph sz="quarter" idx="15"/>
          </p:nvPr>
        </p:nvSpPr>
        <p:spPr>
          <a:xfrm>
            <a:off x="609600" y="2514600"/>
            <a:ext cx="5075238" cy="36591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1">
            <a:extLst>
              <a:ext uri="{FF2B5EF4-FFF2-40B4-BE49-F238E27FC236}">
                <a16:creationId xmlns:a16="http://schemas.microsoft.com/office/drawing/2014/main" id="{CD998360-6973-27D8-8B08-ACAE10572B32}"/>
              </a:ext>
            </a:extLst>
          </p:cNvPr>
          <p:cNvSpPr>
            <a:spLocks noGrp="1"/>
          </p:cNvSpPr>
          <p:nvPr>
            <p:ph sz="quarter" idx="16"/>
          </p:nvPr>
        </p:nvSpPr>
        <p:spPr>
          <a:xfrm>
            <a:off x="6497572" y="2514600"/>
            <a:ext cx="5075556" cy="36591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noAutofit/>
          </a:bodyPr>
          <a:lstStyle/>
          <a:p>
            <a:r>
              <a:rPr lang="en-US"/>
              <a:t>Sample Footer Text</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noAutofit/>
          </a:bodyPr>
          <a:lstStyle/>
          <a:p>
            <a:fld id="{2E9CE581-A048-42A8-B14C-488A3338D2F0}" type="datetime1">
              <a:rPr lang="en-US" smtClean="0"/>
              <a:t>9/18/2025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85353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5184-1DAA-DFF4-A408-3D5DD1517148}"/>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fld id="{F37B15FB-E45F-4977-9C40-BB6531CE6EA6}" type="datetime1">
              <a:rPr lang="en-US" smtClean="0"/>
              <a:t>9/18/2025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488152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noAutofit/>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noAutofit/>
          </a:bodyPr>
          <a:lstStyle/>
          <a:p>
            <a:fld id="{18922BC5-E711-4A36-A80E-0A418F83672D}" type="datetime1">
              <a:rPr lang="en-US" smtClean="0"/>
              <a:t>9/18/2025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1259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A9EA653-B766-E096-036C-1C173E2991BD}"/>
              </a:ext>
            </a:extLst>
          </p:cNvPr>
          <p:cNvSpPr>
            <a:spLocks noGrp="1"/>
          </p:cNvSpPr>
          <p:nvPr>
            <p:ph type="title"/>
          </p:nvPr>
        </p:nvSpPr>
        <p:spPr>
          <a:xfrm>
            <a:off x="612647" y="685800"/>
            <a:ext cx="3654553" cy="3643916"/>
          </a:xfrm>
        </p:spPr>
        <p:txBody>
          <a:bodyPr anchor="t">
            <a:noAutofit/>
          </a:bodyPr>
          <a:lstStyle>
            <a:lvl1pPr>
              <a:defRPr sz="5400"/>
            </a:lvl1pPr>
          </a:lstStyle>
          <a:p>
            <a:r>
              <a:rPr lang="en-US" dirty="0"/>
              <a:t>Click to edit Master title style</a:t>
            </a:r>
          </a:p>
        </p:txBody>
      </p:sp>
      <p:sp>
        <p:nvSpPr>
          <p:cNvPr id="9" name="Text Placeholder 3">
            <a:extLst>
              <a:ext uri="{FF2B5EF4-FFF2-40B4-BE49-F238E27FC236}">
                <a16:creationId xmlns:a16="http://schemas.microsoft.com/office/drawing/2014/main" id="{31845593-CC30-27D6-3F82-E2BA784C49F2}"/>
              </a:ext>
            </a:extLst>
          </p:cNvPr>
          <p:cNvSpPr>
            <a:spLocks noGrp="1"/>
          </p:cNvSpPr>
          <p:nvPr>
            <p:ph type="body" sz="half" idx="2"/>
          </p:nvPr>
        </p:nvSpPr>
        <p:spPr>
          <a:xfrm>
            <a:off x="612647" y="4526280"/>
            <a:ext cx="3654553" cy="1621111"/>
          </a:xfrm>
        </p:spPr>
        <p:txBody>
          <a:bodyPr anchor="b">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876801" y="685800"/>
            <a:ext cx="6699502" cy="5486400"/>
          </a:xfrm>
        </p:spPr>
        <p:txBody>
          <a:bodyPr vert="horz" lIns="91440" tIns="45720" rIns="91440" bIns="4572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noAutofit/>
          </a:bodyPr>
          <a:lstStyle/>
          <a:p>
            <a:fld id="{81D94988-488B-40CC-9623-27A54F95F7B4}" type="datetime1">
              <a:rPr lang="en-US" smtClean="0"/>
              <a:t>9/18/2025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4273654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7" y="685800"/>
            <a:ext cx="3654553" cy="3643916"/>
          </a:xfrm>
        </p:spPr>
        <p:txBody>
          <a:bodyPr anchor="t">
            <a:noAutofit/>
          </a:bodyPr>
          <a:lstStyle>
            <a:lvl1pPr>
              <a:defRPr sz="54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7" y="4526280"/>
            <a:ext cx="3654553" cy="1621111"/>
          </a:xfrm>
        </p:spPr>
        <p:txBody>
          <a:bodyPr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4872039" y="685800"/>
            <a:ext cx="6699502" cy="5442639"/>
          </a:xfrm>
          <a:blipFill>
            <a:blip r:embed="rId2">
              <a:alphaModFix amt="60000"/>
            </a:blip>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noAutofit/>
          </a:bodyPr>
          <a:lstStyle/>
          <a:p>
            <a:fld id="{FA3C7011-18F0-49E4-85C9-3E22BE44E3EB}" type="datetime1">
              <a:rPr lang="en-US" smtClean="0"/>
              <a:t>9/18/2025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53188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704076" y="685801"/>
            <a:ext cx="4872227" cy="27432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702552" y="5277548"/>
            <a:ext cx="4873752" cy="894639"/>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8" name="Picture Placeholder 17">
            <a:extLst>
              <a:ext uri="{FF2B5EF4-FFF2-40B4-BE49-F238E27FC236}">
                <a16:creationId xmlns:a16="http://schemas.microsoft.com/office/drawing/2014/main" id="{74A0A082-71CB-3C57-3B74-102869C0CAC7}"/>
              </a:ext>
            </a:extLst>
          </p:cNvPr>
          <p:cNvSpPr>
            <a:spLocks noGrp="1"/>
          </p:cNvSpPr>
          <p:nvPr>
            <p:ph type="pic" sz="quarter" idx="13"/>
          </p:nvPr>
        </p:nvSpPr>
        <p:spPr>
          <a:xfrm>
            <a:off x="0" y="0"/>
            <a:ext cx="6096000" cy="6858000"/>
          </a:xfrm>
          <a:blipFill>
            <a:blip r:embed="rId2">
              <a:alphaModFix amt="60000"/>
            </a:blip>
            <a:stretch>
              <a:fillRect/>
            </a:stretch>
          </a:blipFill>
        </p:spPr>
        <p:txBody>
          <a:bodyPr/>
          <a:lstStyle/>
          <a:p>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702552" y="6343955"/>
            <a:ext cx="2100482" cy="365125"/>
          </a:xfrm>
        </p:spPr>
        <p:txBody>
          <a:bodyPr>
            <a:noAutofit/>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18883" y="6343955"/>
            <a:ext cx="1475163" cy="365125"/>
          </a:xfrm>
        </p:spPr>
        <p:txBody>
          <a:bodyPr>
            <a:noAutofit/>
          </a:bodyPr>
          <a:lstStyle>
            <a:lvl1pPr>
              <a:defRPr>
                <a:solidFill>
                  <a:schemeClr val="bg1"/>
                </a:solidFill>
                <a:effectLst/>
              </a:defRPr>
            </a:lvl1pPr>
          </a:lstStyle>
          <a:p>
            <a:fld id="{1F92EF8E-B9EB-49F8-83E1-F362FA442011}" type="datetime1">
              <a:rPr lang="en-US" smtClean="0"/>
              <a:pPr/>
              <a:t>9/18/2025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cxnSp>
        <p:nvCxnSpPr>
          <p:cNvPr id="10" name="Straight Connector 9">
            <a:extLst>
              <a:ext uri="{FF2B5EF4-FFF2-40B4-BE49-F238E27FC236}">
                <a16:creationId xmlns:a16="http://schemas.microsoft.com/office/drawing/2014/main" id="{0D373E34-3B51-EAD4-B8AB-256ACA4B8D8C}"/>
              </a:ext>
            </a:extLst>
          </p:cNvPr>
          <p:cNvCxnSpPr>
            <a:cxnSpLocks/>
          </p:cNvCxnSpPr>
          <p:nvPr userDrawn="1"/>
        </p:nvCxnSpPr>
        <p:spPr>
          <a:xfrm>
            <a:off x="6704076" y="4876800"/>
            <a:ext cx="4873752"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86033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10972800" cy="1828800"/>
          </a:xfrm>
        </p:spPr>
        <p:txBody>
          <a:bodyPr anchor="b">
            <a:noAutofit/>
          </a:bodyPr>
          <a:lstStyle>
            <a:lvl1pPr>
              <a:defRPr sz="90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429000"/>
            <a:ext cx="10972800" cy="2743198"/>
          </a:xfrm>
        </p:spPr>
        <p:txBody>
          <a:bodyPr>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A07EC6D5-3C89-D412-4A74-4DD843571D29}"/>
              </a:ext>
            </a:extLst>
          </p:cNvPr>
          <p:cNvCxnSpPr/>
          <p:nvPr userDrawn="1"/>
        </p:nvCxnSpPr>
        <p:spPr>
          <a:xfrm>
            <a:off x="621792" y="2895600"/>
            <a:ext cx="109636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8B1E6060-C53E-4F28-8D83-0C4FB26C4A3F}" type="datetime1">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494120587"/>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AB975A1-C2E9-D1D4-3C6F-7296B13798B1}"/>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243F218-F67B-B464-9035-A6AA389E6224}"/>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1F0E05A-E796-C1AE-DCB2-706459874FC1}"/>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863187-9C01-45D7-5737-0DEACAA80C83}"/>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8226424" cy="3725056"/>
          </a:xfrm>
        </p:spPr>
        <p:txBody>
          <a:bodyPr anchor="b">
            <a:noAutofit/>
          </a:bodyPr>
          <a:lstStyle>
            <a:lvl1pPr>
              <a:defRPr sz="9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777" y="4572000"/>
            <a:ext cx="8226424" cy="1608008"/>
          </a:xfrm>
        </p:spPr>
        <p:txBody>
          <a:bodyPr>
            <a:noAutofit/>
          </a:bodyPr>
          <a:lstStyle>
            <a:lvl1pPr marL="0" indent="0">
              <a:buNone/>
              <a:defRPr sz="1800"/>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1D3D1E3E-5DD4-4BAD-A138-1254BF94C224}" type="datetime1">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91053645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4">
    <p:bg>
      <p:bgPr>
        <a:solidFill>
          <a:schemeClr val="tx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2BC951B-4746-1854-C399-682CFE142A50}"/>
              </a:ext>
            </a:extLst>
          </p:cNvPr>
          <p:cNvCxnSpPr/>
          <p:nvPr userDrawn="1"/>
        </p:nvCxnSpPr>
        <p:spPr>
          <a:xfrm>
            <a:off x="612646" y="4876800"/>
            <a:ext cx="70774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7" y="685799"/>
            <a:ext cx="7080507" cy="32004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5277549"/>
            <a:ext cx="7080507" cy="894646"/>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612646" y="6338703"/>
            <a:ext cx="2070484" cy="365125"/>
          </a:xfrm>
        </p:spPr>
        <p:txBody>
          <a:bodyPr>
            <a:noAutofit/>
          </a:bodyPr>
          <a:lstStyle>
            <a:lvl1pPr>
              <a:defRPr>
                <a:solidFill>
                  <a:schemeClr val="bg1"/>
                </a:solidFill>
              </a:defRPr>
            </a:lvl1pPr>
          </a:lstStyle>
          <a:p>
            <a:r>
              <a:rPr lang="en-US" dirty="0"/>
              <a:t>Sample Footer Text</a:t>
            </a:r>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5887367" y="6338703"/>
            <a:ext cx="1392578" cy="365125"/>
          </a:xfrm>
        </p:spPr>
        <p:txBody>
          <a:bodyPr>
            <a:noAutofit/>
          </a:bodyPr>
          <a:lstStyle>
            <a:lvl1pPr>
              <a:defRPr>
                <a:solidFill>
                  <a:schemeClr val="bg1"/>
                </a:solidFill>
              </a:defRPr>
            </a:lvl1pPr>
          </a:lstStyle>
          <a:p>
            <a:fld id="{BC9EEDB3-BC19-4021-830F-B822E1DE9789}" type="datetime1">
              <a:rPr lang="en-US" smtClean="0"/>
              <a:pPr/>
              <a:t>9/18/2025</a:t>
            </a:fld>
            <a:endParaRPr lang="en-US" dirty="0"/>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7279945" y="6342301"/>
            <a:ext cx="429207" cy="365125"/>
          </a:xfrm>
        </p:spPr>
        <p:txBody>
          <a:bodyPr>
            <a:noAutofit/>
          </a:bodyPr>
          <a:lstStyle>
            <a:lvl1pPr>
              <a:defRPr>
                <a:solidFill>
                  <a:schemeClr val="bg1"/>
                </a:solidFill>
              </a:defRPr>
            </a:lvl1pPr>
          </a:lstStyle>
          <a:p>
            <a:fld id="{AEAA3239-9EA4-4A65-A281-97F994456D9F}" type="slidenum">
              <a:rPr lang="en-US" smtClean="0"/>
              <a:pPr/>
              <a:t>‹#›</a:t>
            </a:fld>
            <a:endParaRPr lang="en-US" dirty="0"/>
          </a:p>
        </p:txBody>
      </p:sp>
      <p:sp>
        <p:nvSpPr>
          <p:cNvPr id="26" name="Picture Placeholder 25">
            <a:extLst>
              <a:ext uri="{FF2B5EF4-FFF2-40B4-BE49-F238E27FC236}">
                <a16:creationId xmlns:a16="http://schemas.microsoft.com/office/drawing/2014/main" id="{E193964F-665E-F49A-D553-C01524CDE0CA}"/>
              </a:ext>
            </a:extLst>
          </p:cNvPr>
          <p:cNvSpPr>
            <a:spLocks noGrp="1"/>
          </p:cNvSpPr>
          <p:nvPr>
            <p:ph type="pic" sz="quarter" idx="17"/>
          </p:nvPr>
        </p:nvSpPr>
        <p:spPr>
          <a:xfrm>
            <a:off x="8302749" y="0"/>
            <a:ext cx="3889251"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296361303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384F42E-A74C-773B-7B96-F942975CEC14}"/>
              </a:ext>
            </a:extLst>
          </p:cNvPr>
          <p:cNvSpPr/>
          <p:nvPr/>
        </p:nvSpPr>
        <p:spPr>
          <a:xfrm>
            <a:off x="11250895" y="5144929"/>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41727F-19A3-14E1-5EAC-C550CEB6A0D1}"/>
              </a:ext>
            </a:extLst>
          </p:cNvPr>
          <p:cNvSpPr/>
          <p:nvPr/>
        </p:nvSpPr>
        <p:spPr>
          <a:xfrm>
            <a:off x="685800" y="5495424"/>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8F4BC9-7EC1-BB35-827A-12F5DE411031}"/>
              </a:ext>
            </a:extLst>
          </p:cNvPr>
          <p:cNvSpPr/>
          <p:nvPr/>
        </p:nvSpPr>
        <p:spPr>
          <a:xfrm>
            <a:off x="10998565" y="5227361"/>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1422-D65E-4B59-B62B-467B2E896592}"/>
              </a:ext>
            </a:extLst>
          </p:cNvPr>
          <p:cNvSpPr/>
          <p:nvPr/>
        </p:nvSpPr>
        <p:spPr>
          <a:xfrm>
            <a:off x="10976145" y="5227366"/>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6" y="1600200"/>
            <a:ext cx="10483927" cy="3492875"/>
          </a:xfrm>
        </p:spPr>
        <p:txBody>
          <a:bodyPr vert="horz" lIns="91440" tIns="45720" rIns="91440" bIns="45720" rtlCol="0" anchor="b">
            <a:noAutofit/>
          </a:bodyPr>
          <a:lstStyle>
            <a:lvl1pPr>
              <a:defRPr lang="en-US" sz="90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5931314"/>
            <a:ext cx="10483927" cy="816864"/>
          </a:xfrm>
        </p:spPr>
        <p:txBody>
          <a:bodyPr vert="horz" lIns="91440" tIns="45720" rIns="91440" bIns="45720" rtlCol="0">
            <a:noAutofit/>
          </a:bodyPr>
          <a:lstStyle>
            <a:lvl1pPr marL="0" indent="0">
              <a:buNone/>
              <a:defRPr lang="en-US" sz="1800" dirty="0"/>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234111"/>
            <a:ext cx="2805405" cy="365125"/>
          </a:xfrm>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221509" y="234111"/>
            <a:ext cx="2875064" cy="365125"/>
          </a:xfrm>
        </p:spPr>
        <p:txBody>
          <a:bodyPr>
            <a:noAutofit/>
          </a:bodyPr>
          <a:lstStyle/>
          <a:p>
            <a:fld id="{014DD65C-314F-4399-90A8-B6DFCAF21BE4}" type="datetime1">
              <a:rPr lang="en-US" smtClean="0"/>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234111"/>
            <a:ext cx="429207" cy="365125"/>
          </a:xfrm>
        </p:spPr>
        <p:txBody>
          <a:bodyPr>
            <a:noAutofit/>
          </a:bodyPr>
          <a:lstStyle/>
          <a:p>
            <a:fld id="{AEAA3239-9EA4-4A65-A281-97F994456D9F}" type="slidenum">
              <a:rPr lang="en-US" smtClean="0"/>
              <a:t>‹#›</a:t>
            </a:fld>
            <a:endParaRPr lang="en-US"/>
          </a:p>
        </p:txBody>
      </p:sp>
      <p:pic>
        <p:nvPicPr>
          <p:cNvPr id="13" name="Line">
            <a:extLst>
              <a:ext uri="{FF2B5EF4-FFF2-40B4-BE49-F238E27FC236}">
                <a16:creationId xmlns:a16="http://schemas.microsoft.com/office/drawing/2014/main" id="{92FB147E-E273-E8B6-AD8E-67F305FC2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971802" y="4038600"/>
            <a:ext cx="10923934" cy="745198"/>
          </a:xfrm>
          <a:prstGeom prst="rect">
            <a:avLst/>
          </a:prstGeom>
        </p:spPr>
      </p:pic>
    </p:spTree>
    <p:extLst>
      <p:ext uri="{BB962C8B-B14F-4D97-AF65-F5344CB8AC3E}">
        <p14:creationId xmlns:p14="http://schemas.microsoft.com/office/powerpoint/2010/main" val="6989312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8BBA50F-B667-1177-26B1-7D22AB66A6BE}"/>
              </a:ext>
            </a:extLst>
          </p:cNvPr>
          <p:cNvSpPr/>
          <p:nvPr/>
        </p:nvSpPr>
        <p:spPr>
          <a:xfrm>
            <a:off x="11250895" y="4645152"/>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CABC7F5-2293-EB7F-52E5-80715C8DB858}"/>
              </a:ext>
            </a:extLst>
          </p:cNvPr>
          <p:cNvSpPr/>
          <p:nvPr/>
        </p:nvSpPr>
        <p:spPr>
          <a:xfrm>
            <a:off x="685800" y="4995647"/>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6A8C943-7CF3-88D6-95B0-95E7B412DE0F}"/>
              </a:ext>
            </a:extLst>
          </p:cNvPr>
          <p:cNvSpPr/>
          <p:nvPr/>
        </p:nvSpPr>
        <p:spPr>
          <a:xfrm>
            <a:off x="10998565" y="4727584"/>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FB0A8E7-2867-2D3A-F6B7-15ED02236CE8}"/>
              </a:ext>
            </a:extLst>
          </p:cNvPr>
          <p:cNvSpPr/>
          <p:nvPr/>
        </p:nvSpPr>
        <p:spPr>
          <a:xfrm>
            <a:off x="10976145" y="4727589"/>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09598" y="5431536"/>
            <a:ext cx="9144001" cy="745198"/>
          </a:xfrm>
        </p:spPr>
        <p:txBody>
          <a:bodyPr vert="horz" lIns="91440" tIns="45720" rIns="91440" bIns="45720" rtlCol="0" anchor="t">
            <a:noAutofit/>
          </a:bodyPr>
          <a:lstStyle>
            <a:lvl1pPr>
              <a:defRPr lang="en-US" dirty="0">
                <a:solidFill>
                  <a:schemeClr val="bg2"/>
                </a:solidFill>
              </a:defRPr>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noAutofit/>
          </a:bodyPr>
          <a:lstStyle>
            <a:lvl1pPr>
              <a:defRPr>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noAutofit/>
          </a:bodyPr>
          <a:lstStyle>
            <a:lvl1pPr>
              <a:defRPr>
                <a:solidFill>
                  <a:schemeClr val="bg2"/>
                </a:solidFill>
              </a:defRPr>
            </a:lvl1pPr>
          </a:lstStyle>
          <a:p>
            <a:fld id="{D07A3B59-4DAC-4AFE-874D-3A86EC3801A0}" type="datetime1">
              <a:rPr lang="en-US" smtClean="0"/>
              <a:pPr/>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2"/>
                </a:solidFill>
              </a:defRPr>
            </a:lvl1pPr>
          </a:lstStyle>
          <a:p>
            <a:fld id="{AEAA3239-9EA4-4A65-A281-97F994456D9F}" type="slidenum">
              <a:rPr lang="en-US" smtClean="0"/>
              <a:pPr/>
              <a:t>‹#›</a:t>
            </a:fld>
            <a:endParaRPr lang="en-US"/>
          </a:p>
        </p:txBody>
      </p:sp>
      <p:sp>
        <p:nvSpPr>
          <p:cNvPr id="7" name="Title 6">
            <a:extLst>
              <a:ext uri="{FF2B5EF4-FFF2-40B4-BE49-F238E27FC236}">
                <a16:creationId xmlns:a16="http://schemas.microsoft.com/office/drawing/2014/main" id="{B53A7BE5-EAB2-BB8C-D7FC-D78B8A5AFACF}"/>
              </a:ext>
            </a:extLst>
          </p:cNvPr>
          <p:cNvSpPr>
            <a:spLocks noGrp="1"/>
          </p:cNvSpPr>
          <p:nvPr>
            <p:ph type="title"/>
          </p:nvPr>
        </p:nvSpPr>
        <p:spPr>
          <a:xfrm>
            <a:off x="612648" y="685798"/>
            <a:ext cx="10058400" cy="3355848"/>
          </a:xfrm>
        </p:spPr>
        <p:txBody>
          <a:bodyPr vert="horz" lIns="91440" tIns="45720" rIns="91440" bIns="45720" rtlCol="0" anchor="t">
            <a:noAutofit/>
          </a:bodyPr>
          <a:lstStyle>
            <a:lvl1pPr>
              <a:defRPr lang="en-US" sz="9000">
                <a:solidFill>
                  <a:schemeClr val="bg2"/>
                </a:solidFill>
              </a:defRPr>
            </a:lvl1pPr>
          </a:lstStyle>
          <a:p>
            <a:pPr lvl="0"/>
            <a:r>
              <a:rPr lang="en-US" dirty="0"/>
              <a:t>Click to edit Master title style</a:t>
            </a:r>
          </a:p>
        </p:txBody>
      </p:sp>
    </p:spTree>
    <p:extLst>
      <p:ext uri="{BB962C8B-B14F-4D97-AF65-F5344CB8AC3E}">
        <p14:creationId xmlns:p14="http://schemas.microsoft.com/office/powerpoint/2010/main" val="248939343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AC1F45-7001-8B9F-DFF6-7AB9BDFFEEB2}"/>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4C7D192-E835-0A48-0A40-F45D83E2583F}"/>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FB376E1-8198-EB00-587E-C647BCF364D4}"/>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F94599F-6DE1-A082-E9E1-D732956078AB}"/>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09600" y="990600"/>
            <a:ext cx="10058400" cy="5029200"/>
          </a:xfrm>
        </p:spPr>
        <p:txBody>
          <a:bodyPr vert="horz" lIns="91440" tIns="45720" rIns="91440" bIns="45720" rtlCol="0" anchor="b">
            <a:noAutofit/>
          </a:bodyPr>
          <a:lstStyle>
            <a:lvl1pPr>
              <a:defRPr lang="en-US" sz="11000" dirty="0"/>
            </a:lvl1pPr>
          </a:lstStyle>
          <a:p>
            <a:pPr lvl="0"/>
            <a:r>
              <a:rPr lang="en-US" dirty="0"/>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p:spPr>
        <p:txBody>
          <a:bodyPr>
            <a:noAutofit/>
          </a:bodyPr>
          <a:lstStyle/>
          <a:p>
            <a:fld id="{76FC08D9-20DE-421C-BE4E-310427BB699B}" type="datetime1">
              <a:rPr lang="en-US" smtClean="0"/>
              <a:t>9/18/2025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7046496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685799"/>
            <a:ext cx="10963655" cy="91440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600200"/>
            <a:ext cx="10963656"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12647" y="6343955"/>
            <a:ext cx="2805405" cy="365125"/>
          </a:xfrm>
          <a:prstGeom prst="rect">
            <a:avLst/>
          </a:prstGeom>
        </p:spPr>
        <p:txBody>
          <a:bodyPr vert="horz" lIns="91440" tIns="45720" rIns="91440" bIns="45720" rtlCol="0" anchor="ctr">
            <a:normAutofit/>
          </a:bodyPr>
          <a:lstStyle>
            <a:lvl1pPr algn="l" rtl="0">
              <a:defRPr sz="800" b="0" i="0" cap="all" baseline="0">
                <a:solidFill>
                  <a:schemeClr val="tx1"/>
                </a:solidFill>
                <a:latin typeface="+mn-lt"/>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8893929" y="6343955"/>
            <a:ext cx="2202644" cy="365125"/>
          </a:xfrm>
          <a:prstGeom prst="rect">
            <a:avLst/>
          </a:prstGeom>
        </p:spPr>
        <p:txBody>
          <a:bodyPr vert="horz" lIns="91440" tIns="45720" rIns="91440" bIns="45720" rtlCol="0" anchor="ctr">
            <a:normAutofit/>
          </a:bodyPr>
          <a:lstStyle>
            <a:lvl1pPr algn="r" rtl="0">
              <a:defRPr sz="800" b="0" i="0" cap="all" baseline="0">
                <a:solidFill>
                  <a:schemeClr val="tx1"/>
                </a:solidFill>
                <a:latin typeface="+mn-lt"/>
              </a:defRPr>
            </a:lvl1pPr>
          </a:lstStyle>
          <a:p>
            <a:fld id="{7DF4F7BB-A1DF-4BD2-8D5B-CA9EB40127CE}" type="datetime1">
              <a:rPr lang="en-US" smtClean="0"/>
              <a:pPr/>
              <a:t>9/18/2025</a:t>
            </a:fld>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147096" y="6343955"/>
            <a:ext cx="429207" cy="365125"/>
          </a:xfrm>
          <a:prstGeom prst="rect">
            <a:avLst/>
          </a:prstGeom>
        </p:spPr>
        <p:txBody>
          <a:bodyPr vert="horz" lIns="91440" tIns="45720" rIns="91440" bIns="45720" rtlCol="0" anchor="ctr">
            <a:normAutofit/>
          </a:bodyPr>
          <a:lstStyle>
            <a:lvl1pPr algn="r" rtl="0">
              <a:defRPr sz="800" b="0" i="0" cap="all" baseline="0">
                <a:solidFill>
                  <a:schemeClr val="tx1"/>
                </a:solidFill>
                <a:latin typeface="+mn-lt"/>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1889949673"/>
      </p:ext>
    </p:extLst>
  </p:cSld>
  <p:clrMap bg1="lt1" tx1="dk1" bg2="lt2" tx2="dk2" accent1="accent1" accent2="accent2" accent3="accent3" accent4="accent4" accent5="accent5" accent6="accent6" hlink="hlink" folHlink="folHlink"/>
  <p:sldLayoutIdLst>
    <p:sldLayoutId id="2147484119" r:id="rId1"/>
    <p:sldLayoutId id="2147484115" r:id="rId2"/>
    <p:sldLayoutId id="2147484114" r:id="rId3"/>
    <p:sldLayoutId id="2147484116" r:id="rId4"/>
    <p:sldLayoutId id="2147484117" r:id="rId5"/>
    <p:sldLayoutId id="2147484118" r:id="rId6"/>
    <p:sldLayoutId id="2147484120" r:id="rId7"/>
    <p:sldLayoutId id="2147484121" r:id="rId8"/>
    <p:sldLayoutId id="2147484122" r:id="rId9"/>
    <p:sldLayoutId id="2147484169" r:id="rId10"/>
    <p:sldLayoutId id="2147484124" r:id="rId11"/>
    <p:sldLayoutId id="2147484125" r:id="rId12"/>
    <p:sldLayoutId id="2147484126" r:id="rId13"/>
    <p:sldLayoutId id="2147484127" r:id="rId14"/>
    <p:sldLayoutId id="2147484128" r:id="rId15"/>
    <p:sldLayoutId id="2147484129" r:id="rId16"/>
    <p:sldLayoutId id="2147484130" r:id="rId17"/>
    <p:sldLayoutId id="2147484131" r:id="rId18"/>
    <p:sldLayoutId id="2147484132" r:id="rId19"/>
    <p:sldLayoutId id="2147484133" r:id="rId20"/>
    <p:sldLayoutId id="2147484134" r:id="rId21"/>
    <p:sldLayoutId id="2147484135" r:id="rId22"/>
    <p:sldLayoutId id="2147484136" r:id="rId23"/>
    <p:sldLayoutId id="2147484137" r:id="rId24"/>
    <p:sldLayoutId id="2147484138" r:id="rId25"/>
    <p:sldLayoutId id="2147484139" r:id="rId26"/>
    <p:sldLayoutId id="2147484140" r:id="rId27"/>
    <p:sldLayoutId id="2147484141" r:id="rId28"/>
    <p:sldLayoutId id="2147484142" r:id="rId29"/>
    <p:sldLayoutId id="2147484143" r:id="rId30"/>
    <p:sldLayoutId id="2147484144" r:id="rId31"/>
    <p:sldLayoutId id="2147484145" r:id="rId32"/>
    <p:sldLayoutId id="2147484146" r:id="rId33"/>
    <p:sldLayoutId id="2147484147" r:id="rId34"/>
    <p:sldLayoutId id="2147484148" r:id="rId35"/>
    <p:sldLayoutId id="2147484149" r:id="rId36"/>
    <p:sldLayoutId id="2147484150" r:id="rId37"/>
    <p:sldLayoutId id="2147484152" r:id="rId38"/>
    <p:sldLayoutId id="2147484153" r:id="rId39"/>
    <p:sldLayoutId id="2147484157" r:id="rId40"/>
    <p:sldLayoutId id="2147484158" r:id="rId41"/>
    <p:sldLayoutId id="2147484159" r:id="rId42"/>
    <p:sldLayoutId id="2147484160" r:id="rId43"/>
    <p:sldLayoutId id="2147484161" r:id="rId44"/>
    <p:sldLayoutId id="2147484162" r:id="rId45"/>
    <p:sldLayoutId id="2147484163" r:id="rId46"/>
    <p:sldLayoutId id="2147484164" r:id="rId47"/>
    <p:sldLayoutId id="2147484165" r:id="rId48"/>
    <p:sldLayoutId id="2147484166" r:id="rId49"/>
    <p:sldLayoutId id="2147484167" r:id="rId50"/>
    <p:sldLayoutId id="2147484168" r:id="rId51"/>
  </p:sldLayoutIdLst>
  <p:hf sldNum="0" hdr="0" ftr="0" dt="0"/>
  <p:txStyles>
    <p:titleStyle>
      <a:lvl1pPr algn="l" defTabSz="914400" rtl="0" eaLnBrk="1" latinLnBrk="0" hangingPunct="1">
        <a:lnSpc>
          <a:spcPct val="80000"/>
        </a:lnSpc>
        <a:spcBef>
          <a:spcPct val="0"/>
        </a:spcBef>
        <a:buNone/>
        <a:defRPr sz="5400" b="0" i="0" kern="1200" cap="all" spc="0" baseline="0">
          <a:solidFill>
            <a:schemeClr val="tx2"/>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800" b="0" i="0" kern="1200">
          <a:solidFill>
            <a:schemeClr val="tx2"/>
          </a:solidFill>
          <a:latin typeface="+mn-lt"/>
          <a:ea typeface="+mn-ea"/>
          <a:cs typeface="+mn-cs"/>
        </a:defRPr>
      </a:lvl1pPr>
      <a:lvl2pPr marL="228600" indent="0" algn="l" defTabSz="914400" rtl="0" eaLnBrk="1" latinLnBrk="0" hangingPunct="1">
        <a:lnSpc>
          <a:spcPct val="100000"/>
        </a:lnSpc>
        <a:spcBef>
          <a:spcPts val="500"/>
        </a:spcBef>
        <a:buFont typeface="Arial" panose="020B0604020202020204" pitchFamily="34" charset="0"/>
        <a:buNone/>
        <a:defRPr sz="1600" b="0" i="0" kern="1200">
          <a:solidFill>
            <a:schemeClr val="tx2"/>
          </a:solidFill>
          <a:latin typeface="+mn-lt"/>
          <a:ea typeface="+mn-ea"/>
          <a:cs typeface="+mn-cs"/>
        </a:defRPr>
      </a:lvl2pPr>
      <a:lvl3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3pPr>
      <a:lvl4pPr marL="6858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4pPr>
      <a:lvl5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7" orient="horz" pos="2160">
          <p15:clr>
            <a:srgbClr val="F26B43"/>
          </p15:clr>
        </p15:guide>
        <p15:guide id="28" pos="3840">
          <p15:clr>
            <a:srgbClr val="F26B43"/>
          </p15:clr>
        </p15:guide>
        <p15:guide id="29" pos="7296">
          <p15:clr>
            <a:srgbClr val="F26B43"/>
          </p15:clr>
        </p15:guide>
        <p15:guide id="30"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3281-9E52-FEB7-58B1-692E234655FA}"/>
              </a:ext>
            </a:extLst>
          </p:cNvPr>
          <p:cNvSpPr>
            <a:spLocks noGrp="1"/>
          </p:cNvSpPr>
          <p:nvPr>
            <p:ph type="ctrTitle"/>
          </p:nvPr>
        </p:nvSpPr>
        <p:spPr>
          <a:xfrm>
            <a:off x="614172" y="4419600"/>
            <a:ext cx="10963657" cy="1352245"/>
          </a:xfrm>
        </p:spPr>
        <p:txBody>
          <a:bodyPr anchor="b">
            <a:normAutofit/>
          </a:bodyPr>
          <a:lstStyle/>
          <a:p>
            <a:r>
              <a:rPr lang="en-US" sz="4900"/>
              <a:t>The Power of Pub-Sub: Real-World Use Cases</a:t>
            </a:r>
          </a:p>
        </p:txBody>
      </p:sp>
      <p:sp>
        <p:nvSpPr>
          <p:cNvPr id="3" name="Subtitle 2">
            <a:extLst>
              <a:ext uri="{FF2B5EF4-FFF2-40B4-BE49-F238E27FC236}">
                <a16:creationId xmlns:a16="http://schemas.microsoft.com/office/drawing/2014/main" id="{AF772BC2-31C8-6D08-25BE-8BBE96A5E71C}"/>
              </a:ext>
            </a:extLst>
          </p:cNvPr>
          <p:cNvSpPr>
            <a:spLocks noGrp="1"/>
          </p:cNvSpPr>
          <p:nvPr>
            <p:ph type="subTitle" idx="1"/>
          </p:nvPr>
        </p:nvSpPr>
        <p:spPr>
          <a:xfrm>
            <a:off x="614172" y="5943600"/>
            <a:ext cx="10963657" cy="609600"/>
          </a:xfrm>
        </p:spPr>
        <p:txBody>
          <a:bodyPr anchor="t">
            <a:normAutofit/>
          </a:bodyPr>
          <a:lstStyle/>
          <a:p>
            <a:r>
              <a:rPr lang="en-US"/>
              <a:t>Exploring messaging patterns in modern applications</a:t>
            </a:r>
          </a:p>
        </p:txBody>
      </p:sp>
      <p:pic>
        <p:nvPicPr>
          <p:cNvPr id="4" name="Picture 3">
            <a:extLst>
              <a:ext uri="{FF2B5EF4-FFF2-40B4-BE49-F238E27FC236}">
                <a16:creationId xmlns:a16="http://schemas.microsoft.com/office/drawing/2014/main" id="{17AFFB34-9CB5-4810-9572-CA8EB346D435}"/>
              </a:ext>
            </a:extLst>
          </p:cNvPr>
          <p:cNvPicPr>
            <a:picLocks noChangeAspect="1"/>
          </p:cNvPicPr>
          <p:nvPr/>
        </p:nvPicPr>
        <p:blipFill>
          <a:blip r:embed="rId3"/>
          <a:srcRect t="32887" b="24926"/>
          <a:stretch>
            <a:fillRect/>
          </a:stretch>
        </p:blipFill>
        <p:spPr>
          <a:xfrm>
            <a:off x="20" y="10"/>
            <a:ext cx="12191980" cy="4114790"/>
          </a:xfrm>
          <a:prstGeom prst="rect">
            <a:avLst/>
          </a:prstGeom>
          <a:noFill/>
        </p:spPr>
      </p:pic>
    </p:spTree>
    <p:extLst>
      <p:ext uri="{BB962C8B-B14F-4D97-AF65-F5344CB8AC3E}">
        <p14:creationId xmlns:p14="http://schemas.microsoft.com/office/powerpoint/2010/main" val="247267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8F88-2593-2AE6-2B11-F214A63D2920}"/>
              </a:ext>
            </a:extLst>
          </p:cNvPr>
          <p:cNvSpPr>
            <a:spLocks noGrp="1"/>
          </p:cNvSpPr>
          <p:nvPr>
            <p:ph type="title"/>
          </p:nvPr>
        </p:nvSpPr>
        <p:spPr>
          <a:xfrm>
            <a:off x="612648" y="685800"/>
            <a:ext cx="10963655" cy="762001"/>
          </a:xfrm>
        </p:spPr>
        <p:txBody>
          <a:bodyPr anchor="b">
            <a:normAutofit/>
          </a:bodyPr>
          <a:lstStyle/>
          <a:p>
            <a:r>
              <a:rPr lang="en-US" sz="4200"/>
              <a:t>Use Case 5: Notifications &amp; Alerts 🔔</a:t>
            </a:r>
          </a:p>
        </p:txBody>
      </p:sp>
      <p:graphicFrame>
        <p:nvGraphicFramePr>
          <p:cNvPr id="4" name="Content Placeholder 3">
            <a:extLst>
              <a:ext uri="{FF2B5EF4-FFF2-40B4-BE49-F238E27FC236}">
                <a16:creationId xmlns:a16="http://schemas.microsoft.com/office/drawing/2014/main" id="{E2C7666F-B1B9-4962-A9C3-8F4FBB79D321}"/>
              </a:ext>
            </a:extLst>
          </p:cNvPr>
          <p:cNvGraphicFramePr>
            <a:graphicFrameLocks noGrp="1"/>
          </p:cNvGraphicFramePr>
          <p:nvPr>
            <p:ph idx="1"/>
            <p:extLst>
              <p:ext uri="{D42A27DB-BD31-4B8C-83A1-F6EECF244321}">
                <p14:modId xmlns:p14="http://schemas.microsoft.com/office/powerpoint/2010/main" val="1558794199"/>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612647" y="1828800"/>
          <a:ext cx="10963656"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49416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8D66-DE26-7BD6-ECA3-06DB7B75E08A}"/>
              </a:ext>
            </a:extLst>
          </p:cNvPr>
          <p:cNvSpPr>
            <a:spLocks noGrp="1"/>
          </p:cNvSpPr>
          <p:nvPr>
            <p:ph type="title"/>
          </p:nvPr>
        </p:nvSpPr>
        <p:spPr>
          <a:xfrm>
            <a:off x="612647" y="685800"/>
            <a:ext cx="6858000" cy="1111532"/>
          </a:xfrm>
        </p:spPr>
        <p:txBody>
          <a:bodyPr anchor="b">
            <a:normAutofit/>
          </a:bodyPr>
          <a:lstStyle/>
          <a:p>
            <a:r>
              <a:rPr lang="en-US" sz="3800"/>
              <a:t>Use Case 6: Financial Services 💹</a:t>
            </a:r>
          </a:p>
        </p:txBody>
      </p:sp>
      <p:sp>
        <p:nvSpPr>
          <p:cNvPr id="4" name="Content Placeholder 3">
            <a:extLst>
              <a:ext uri="{FF2B5EF4-FFF2-40B4-BE49-F238E27FC236}">
                <a16:creationId xmlns:a16="http://schemas.microsoft.com/office/drawing/2014/main" id="{FD4142AE-8B89-93CE-364D-62BD780EC0E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965960"/>
            <a:ext cx="6858000" cy="4200198"/>
          </a:xfrm>
        </p:spPr>
        <p:txBody>
          <a:bodyPr>
            <a:normAutofit/>
          </a:bodyPr>
          <a:lstStyle/>
          <a:p>
            <a:pPr marL="0" indent="0">
              <a:spcBef>
                <a:spcPts val="2500"/>
              </a:spcBef>
              <a:buFont typeface="Arial" panose="020B0604020202020204" pitchFamily="34" charset="0"/>
              <a:buNone/>
            </a:pPr>
            <a:r>
              <a:rPr lang="en-US" b="1"/>
              <a:t>Real-Time Market Data Distribution</a:t>
            </a:r>
          </a:p>
          <a:p>
            <a:pPr marL="0" lvl="1" indent="0">
              <a:buFont typeface="Arial" panose="020B0604020202020204" pitchFamily="34" charset="0"/>
              <a:buNone/>
            </a:pPr>
            <a:r>
              <a:t>Pub-Sub systems enable instant delivery of stock price updates to multiple subscribers simultaneously.</a:t>
            </a:r>
            <a:endParaRPr lang="en-US"/>
          </a:p>
          <a:p>
            <a:pPr marL="0" indent="0">
              <a:spcBef>
                <a:spcPts val="2500"/>
              </a:spcBef>
              <a:buFont typeface="Arial" panose="020B0604020202020204" pitchFamily="34" charset="0"/>
              <a:buNone/>
            </a:pPr>
            <a:r>
              <a:rPr lang="en-US" b="1"/>
              <a:t>Low Latency &amp; High Throughput</a:t>
            </a:r>
          </a:p>
          <a:p>
            <a:pPr marL="0" lvl="1" indent="0">
              <a:buFont typeface="Arial" panose="020B0604020202020204" pitchFamily="34" charset="0"/>
              <a:buNone/>
            </a:pPr>
            <a:r>
              <a:t>These systems ensure minimal delays and high data volumes for critical financial decisions.</a:t>
            </a:r>
            <a:endParaRPr lang="en-US"/>
          </a:p>
          <a:p>
            <a:pPr marL="0" indent="0">
              <a:spcBef>
                <a:spcPts val="2500"/>
              </a:spcBef>
              <a:buFont typeface="Arial" panose="020B0604020202020204" pitchFamily="34" charset="0"/>
              <a:buNone/>
            </a:pPr>
            <a:r>
              <a:rPr lang="en-US" b="1"/>
              <a:t>Wide Subscriber Base</a:t>
            </a:r>
          </a:p>
          <a:p>
            <a:pPr marL="0" lvl="1" indent="0">
              <a:buFont typeface="Arial" panose="020B0604020202020204" pitchFamily="34" charset="0"/>
              <a:buNone/>
            </a:pPr>
            <a:r>
              <a:t>Thousands of trading terminals, analytics tools, and bots subscribe to real-time financial topics.</a:t>
            </a:r>
            <a:endParaRPr lang="en-US"/>
          </a:p>
          <a:p>
            <a:pPr marL="0" indent="0">
              <a:spcBef>
                <a:spcPts val="2500"/>
              </a:spcBef>
              <a:buFont typeface="Arial" panose="020B0604020202020204" pitchFamily="34" charset="0"/>
              <a:buNone/>
            </a:pPr>
            <a:r>
              <a:rPr lang="en-US" b="1"/>
              <a:t>Critical Decision Support</a:t>
            </a:r>
          </a:p>
          <a:p>
            <a:pPr marL="0" lvl="1" indent="0">
              <a:buFont typeface="Arial" panose="020B0604020202020204" pitchFamily="34" charset="0"/>
              <a:buNone/>
            </a:pPr>
            <a:r>
              <a:t>Reliable data distribution supports traders in making timely and informed decisions.</a:t>
            </a:r>
            <a:endParaRPr lang="en-US"/>
          </a:p>
        </p:txBody>
      </p:sp>
      <p:pic>
        <p:nvPicPr>
          <p:cNvPr id="5" name="Content Placeholder 4" descr="Blurred financial stock market data and graph">
            <a:extLst>
              <a:ext uri="{FF2B5EF4-FFF2-40B4-BE49-F238E27FC236}">
                <a16:creationId xmlns:a16="http://schemas.microsoft.com/office/drawing/2014/main" id="{9612726A-A09C-4B6B-9531-ECABF7B274B4}"/>
              </a:ext>
            </a:extLst>
          </p:cNvPr>
          <p:cNvPicPr>
            <a:picLocks noGrp="1" noChangeAspect="1"/>
          </p:cNvPicPr>
          <p:nvPr>
            <p:ph type="pic" sz="quarter" idx="13"/>
          </p:nvPr>
        </p:nvPicPr>
        <p:blipFill>
          <a:blip r:embed="rId3"/>
          <a:srcRect l="38980" r="20513" b="-1"/>
          <a:stretch>
            <a:fillRect/>
          </a:stretch>
        </p:blipFill>
        <p:spPr>
          <a:xfrm>
            <a:off x="8091732" y="10"/>
            <a:ext cx="4100267" cy="6857990"/>
          </a:xfrm>
          <a:prstGeom prst="rect">
            <a:avLst/>
          </a:prstGeom>
          <a:noFill/>
        </p:spPr>
      </p:pic>
    </p:spTree>
    <p:extLst>
      <p:ext uri="{BB962C8B-B14F-4D97-AF65-F5344CB8AC3E}">
        <p14:creationId xmlns:p14="http://schemas.microsoft.com/office/powerpoint/2010/main" val="1152782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854F-485C-8CDB-F662-EFC29AE0FEDB}"/>
              </a:ext>
            </a:extLst>
          </p:cNvPr>
          <p:cNvSpPr>
            <a:spLocks noGrp="1"/>
          </p:cNvSpPr>
          <p:nvPr>
            <p:ph sz="quarter" idx="13"/>
          </p:nvPr>
        </p:nvSpPr>
        <p:spPr>
          <a:xfrm>
            <a:off x="609600" y="685800"/>
            <a:ext cx="10972800" cy="4514529"/>
          </a:xfrm>
        </p:spPr>
        <p:txBody>
          <a:bodyPr anchor="t">
            <a:normAutofit/>
          </a:bodyPr>
          <a:lstStyle/>
          <a:p>
            <a:r>
              <a:rPr lang="en-US"/>
              <a:t>Conclusion and Discussion</a:t>
            </a:r>
          </a:p>
        </p:txBody>
      </p:sp>
    </p:spTree>
    <p:extLst>
      <p:ext uri="{BB962C8B-B14F-4D97-AF65-F5344CB8AC3E}">
        <p14:creationId xmlns:p14="http://schemas.microsoft.com/office/powerpoint/2010/main" val="2428749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978F-7C45-6EB4-8136-8D81B69012D1}"/>
              </a:ext>
            </a:extLst>
          </p:cNvPr>
          <p:cNvSpPr>
            <a:spLocks noGrp="1"/>
          </p:cNvSpPr>
          <p:nvPr>
            <p:ph type="title"/>
          </p:nvPr>
        </p:nvSpPr>
        <p:spPr>
          <a:xfrm>
            <a:off x="609599" y="685800"/>
            <a:ext cx="4564763" cy="1426798"/>
          </a:xfrm>
        </p:spPr>
        <p:txBody>
          <a:bodyPr anchor="b">
            <a:normAutofit/>
          </a:bodyPr>
          <a:lstStyle/>
          <a:p>
            <a:r>
              <a:rPr lang="en-US"/>
              <a:t>Summary</a:t>
            </a:r>
          </a:p>
        </p:txBody>
      </p:sp>
      <p:pic>
        <p:nvPicPr>
          <p:cNvPr id="5" name="Content Placeholder 4" descr="Illustration of linked circles represents people in social network.">
            <a:extLst>
              <a:ext uri="{FF2B5EF4-FFF2-40B4-BE49-F238E27FC236}">
                <a16:creationId xmlns:a16="http://schemas.microsoft.com/office/drawing/2014/main" id="{A668DD99-8DED-40B2-AF74-85C6D3440CA8}"/>
              </a:ext>
            </a:extLst>
          </p:cNvPr>
          <p:cNvPicPr>
            <a:picLocks noGrp="1" noChangeAspect="1"/>
          </p:cNvPicPr>
          <p:nvPr>
            <p:ph type="pic" sz="quarter" idx="15"/>
          </p:nvPr>
        </p:nvPicPr>
        <p:blipFill>
          <a:blip r:embed="rId3"/>
          <a:srcRect l="3500" r="20243" b="-3"/>
          <a:stretch>
            <a:fillRect/>
          </a:stretch>
        </p:blipFill>
        <p:spPr>
          <a:xfrm>
            <a:off x="609599" y="2514600"/>
            <a:ext cx="4564763" cy="3636598"/>
          </a:xfrm>
          <a:prstGeom prst="rect">
            <a:avLst/>
          </a:prstGeom>
          <a:noFill/>
        </p:spPr>
      </p:pic>
      <p:sp>
        <p:nvSpPr>
          <p:cNvPr id="4" name="Content Placeholder 3">
            <a:extLst>
              <a:ext uri="{FF2B5EF4-FFF2-40B4-BE49-F238E27FC236}">
                <a16:creationId xmlns:a16="http://schemas.microsoft.com/office/drawing/2014/main" id="{41794DA3-3A4C-D6FD-5930-691FEB2B9C5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790060" y="685800"/>
            <a:ext cx="5792341" cy="5465398"/>
          </a:xfrm>
        </p:spPr>
        <p:txBody>
          <a:bodyPr>
            <a:normAutofit/>
          </a:bodyPr>
          <a:lstStyle/>
          <a:p>
            <a:pPr marL="0" indent="0">
              <a:spcBef>
                <a:spcPts val="2500"/>
              </a:spcBef>
              <a:buFont typeface="Arial" panose="020B0604020202020204" pitchFamily="34" charset="0"/>
              <a:buNone/>
            </a:pPr>
            <a:r>
              <a:rPr lang="en-US" b="1"/>
              <a:t>Decoupling of Components</a:t>
            </a:r>
          </a:p>
          <a:p>
            <a:pPr marL="0" lvl="1" indent="0">
              <a:buFont typeface="Arial" panose="020B0604020202020204" pitchFamily="34" charset="0"/>
              <a:buNone/>
            </a:pPr>
            <a:r>
              <a:t>Pub-Sub systems fully decouple publishers and subscribers for independent operations without mutual awareness.</a:t>
            </a:r>
            <a:endParaRPr lang="en-US"/>
          </a:p>
          <a:p>
            <a:pPr marL="0" indent="0">
              <a:spcBef>
                <a:spcPts val="2500"/>
              </a:spcBef>
              <a:buFont typeface="Arial" panose="020B0604020202020204" pitchFamily="34" charset="0"/>
              <a:buNone/>
            </a:pPr>
            <a:r>
              <a:rPr lang="en-US" b="1"/>
              <a:t>Scalability and Flexibility</a:t>
            </a:r>
          </a:p>
          <a:p>
            <a:pPr marL="0" lvl="1" indent="0">
              <a:buFont typeface="Arial" panose="020B0604020202020204" pitchFamily="34" charset="0"/>
              <a:buNone/>
            </a:pPr>
            <a:r>
              <a:t>The architecture easily scales by adding publishers or subscribers and supports flexible component evolution.</a:t>
            </a:r>
            <a:endParaRPr lang="en-US"/>
          </a:p>
          <a:p>
            <a:pPr marL="0" indent="0">
              <a:spcBef>
                <a:spcPts val="2500"/>
              </a:spcBef>
              <a:buFont typeface="Arial" panose="020B0604020202020204" pitchFamily="34" charset="0"/>
              <a:buNone/>
            </a:pPr>
            <a:r>
              <a:rPr lang="en-US" b="1"/>
              <a:t>Resilience and Fault Isolation</a:t>
            </a:r>
          </a:p>
          <a:p>
            <a:pPr marL="0" lvl="1" indent="0">
              <a:buFont typeface="Arial" panose="020B0604020202020204" pitchFamily="34" charset="0"/>
              <a:buNone/>
            </a:pPr>
            <a:r>
              <a:t>Failures in one component do not cascade, ensuring resilience and continuous system operation.</a:t>
            </a:r>
            <a:endParaRPr lang="en-US"/>
          </a:p>
          <a:p>
            <a:pPr marL="0" indent="0">
              <a:spcBef>
                <a:spcPts val="2500"/>
              </a:spcBef>
              <a:buFont typeface="Arial" panose="020B0604020202020204" pitchFamily="34" charset="0"/>
              <a:buNone/>
            </a:pPr>
            <a:r>
              <a:rPr lang="en-US" b="1"/>
              <a:t>Real-time Asynchronous Communication</a:t>
            </a:r>
          </a:p>
          <a:p>
            <a:pPr marL="0" lvl="1" indent="0">
              <a:buFont typeface="Arial" panose="020B0604020202020204" pitchFamily="34" charset="0"/>
              <a:buNone/>
            </a:pPr>
            <a:r>
              <a:t>Supports event-driven workflows enabling highly responsive, real-time communication between components.</a:t>
            </a:r>
            <a:endParaRPr lang="en-US"/>
          </a:p>
        </p:txBody>
      </p:sp>
    </p:spTree>
    <p:extLst>
      <p:ext uri="{BB962C8B-B14F-4D97-AF65-F5344CB8AC3E}">
        <p14:creationId xmlns:p14="http://schemas.microsoft.com/office/powerpoint/2010/main" val="1130288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8944-E55E-E4D9-4B42-212A2FCAF42D}"/>
              </a:ext>
            </a:extLst>
          </p:cNvPr>
          <p:cNvSpPr>
            <a:spLocks noGrp="1"/>
          </p:cNvSpPr>
          <p:nvPr>
            <p:ph type="title"/>
          </p:nvPr>
        </p:nvSpPr>
        <p:spPr>
          <a:xfrm>
            <a:off x="7010400" y="685800"/>
            <a:ext cx="4561665" cy="1371264"/>
          </a:xfrm>
        </p:spPr>
        <p:txBody>
          <a:bodyPr anchor="b">
            <a:normAutofit/>
          </a:bodyPr>
          <a:lstStyle/>
          <a:p>
            <a:r>
              <a:rPr lang="en-US"/>
              <a:t>Q&amp;A</a:t>
            </a:r>
          </a:p>
        </p:txBody>
      </p:sp>
      <p:pic>
        <p:nvPicPr>
          <p:cNvPr id="5" name="Content Placeholder 4" descr="Hands held up high during a conference">
            <a:extLst>
              <a:ext uri="{FF2B5EF4-FFF2-40B4-BE49-F238E27FC236}">
                <a16:creationId xmlns:a16="http://schemas.microsoft.com/office/drawing/2014/main" id="{6A2BF3F8-131A-4A44-8452-3C9DDCB367BF}"/>
              </a:ext>
            </a:extLst>
          </p:cNvPr>
          <p:cNvPicPr>
            <a:picLocks noGrp="1" noChangeAspect="1"/>
          </p:cNvPicPr>
          <p:nvPr>
            <p:ph type="pic" sz="quarter" idx="15"/>
          </p:nvPr>
        </p:nvPicPr>
        <p:blipFill>
          <a:blip r:embed="rId3"/>
          <a:srcRect l="9980" r="27819" b="-1"/>
          <a:stretch>
            <a:fillRect/>
          </a:stretch>
        </p:blipFill>
        <p:spPr>
          <a:xfrm>
            <a:off x="1" y="10"/>
            <a:ext cx="6390464" cy="6857990"/>
          </a:xfrm>
          <a:prstGeom prst="rect">
            <a:avLst/>
          </a:prstGeom>
          <a:noFill/>
        </p:spPr>
      </p:pic>
      <p:sp>
        <p:nvSpPr>
          <p:cNvPr id="4" name="Content Placeholder 3">
            <a:extLst>
              <a:ext uri="{FF2B5EF4-FFF2-40B4-BE49-F238E27FC236}">
                <a16:creationId xmlns:a16="http://schemas.microsoft.com/office/drawing/2014/main" id="{0991B88F-F5E7-BBBD-10C9-93F2909450F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20736" y="2286000"/>
            <a:ext cx="4561665" cy="3886200"/>
          </a:xfrm>
        </p:spPr>
        <p:txBody>
          <a:bodyPr>
            <a:normAutofit/>
          </a:bodyPr>
          <a:lstStyle/>
          <a:p>
            <a:pPr marL="0" indent="0">
              <a:spcBef>
                <a:spcPts val="2500"/>
              </a:spcBef>
              <a:buFont typeface="Arial" panose="020B0604020202020204" pitchFamily="34" charset="0"/>
              <a:buNone/>
            </a:pPr>
            <a:r>
              <a:rPr lang="en-US" b="1"/>
              <a:t>Encouraging Audience Interaction</a:t>
            </a:r>
          </a:p>
          <a:p>
            <a:pPr marL="0" lvl="1" indent="0">
              <a:buFont typeface="Arial" panose="020B0604020202020204" pitchFamily="34" charset="0"/>
              <a:buNone/>
            </a:pPr>
            <a:r>
              <a:t>The Q&amp;A session invites the audience to ask questions and participate actively in the discussion.</a:t>
            </a:r>
            <a:endParaRPr lang="en-US"/>
          </a:p>
          <a:p>
            <a:pPr marL="0" indent="0">
              <a:spcBef>
                <a:spcPts val="2500"/>
              </a:spcBef>
              <a:buFont typeface="Arial" panose="020B0604020202020204" pitchFamily="34" charset="0"/>
              <a:buNone/>
            </a:pPr>
            <a:r>
              <a:rPr lang="en-US" b="1"/>
              <a:t>Clarifying Concepts</a:t>
            </a:r>
          </a:p>
          <a:p>
            <a:pPr marL="0" lvl="1" indent="0">
              <a:buFont typeface="Arial" panose="020B0604020202020204" pitchFamily="34" charset="0"/>
              <a:buNone/>
            </a:pPr>
            <a:r>
              <a:t>This session helps clarify doubts and deepen understanding of the presented Pub-Sub concepts and use cases.</a:t>
            </a:r>
            <a:endParaRPr lang="en-US"/>
          </a:p>
          <a:p>
            <a:pPr marL="0" indent="0">
              <a:spcBef>
                <a:spcPts val="2500"/>
              </a:spcBef>
              <a:buFont typeface="Arial" panose="020B0604020202020204" pitchFamily="34" charset="0"/>
              <a:buNone/>
            </a:pPr>
            <a:r>
              <a:rPr lang="en-US" b="1"/>
              <a:t>Reinforcing Key Takeaways</a:t>
            </a:r>
          </a:p>
          <a:p>
            <a:pPr marL="0" lvl="1" indent="0">
              <a:buFont typeface="Arial" panose="020B0604020202020204" pitchFamily="34" charset="0"/>
              <a:buNone/>
            </a:pPr>
            <a:r>
              <a:t>Dialogue during Q&amp;A reinforces the main points and provides real-world insights from discussion.</a:t>
            </a:r>
            <a:endParaRPr lang="en-US"/>
          </a:p>
        </p:txBody>
      </p:sp>
    </p:spTree>
    <p:extLst>
      <p:ext uri="{BB962C8B-B14F-4D97-AF65-F5344CB8AC3E}">
        <p14:creationId xmlns:p14="http://schemas.microsoft.com/office/powerpoint/2010/main" val="3673646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CF86-1AB6-322A-7932-E287E02E1A26}"/>
              </a:ext>
            </a:extLst>
          </p:cNvPr>
          <p:cNvSpPr>
            <a:spLocks noGrp="1"/>
          </p:cNvSpPr>
          <p:nvPr>
            <p:ph sz="quarter" idx="13"/>
          </p:nvPr>
        </p:nvSpPr>
        <p:spPr>
          <a:xfrm>
            <a:off x="609600" y="685800"/>
            <a:ext cx="10972800" cy="4514529"/>
          </a:xfrm>
        </p:spPr>
        <p:txBody>
          <a:bodyPr anchor="t">
            <a:normAutofit/>
          </a:bodyPr>
          <a:lstStyle/>
          <a:p>
            <a:r>
              <a:rPr lang="en-US"/>
              <a:t>Introduction to Pub-Sub Systems</a:t>
            </a:r>
          </a:p>
        </p:txBody>
      </p:sp>
    </p:spTree>
    <p:extLst>
      <p:ext uri="{BB962C8B-B14F-4D97-AF65-F5344CB8AC3E}">
        <p14:creationId xmlns:p14="http://schemas.microsoft.com/office/powerpoint/2010/main" val="739245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B9B2-C5A5-AB1E-5201-9E34CB1FBC42}"/>
              </a:ext>
            </a:extLst>
          </p:cNvPr>
          <p:cNvSpPr>
            <a:spLocks noGrp="1"/>
          </p:cNvSpPr>
          <p:nvPr>
            <p:ph type="title"/>
          </p:nvPr>
        </p:nvSpPr>
        <p:spPr>
          <a:xfrm>
            <a:off x="7010400" y="685800"/>
            <a:ext cx="4561665" cy="1371264"/>
          </a:xfrm>
        </p:spPr>
        <p:txBody>
          <a:bodyPr anchor="b">
            <a:normAutofit/>
          </a:bodyPr>
          <a:lstStyle/>
          <a:p>
            <a:r>
              <a:rPr lang="en-US"/>
              <a:t>Title Slide</a:t>
            </a:r>
          </a:p>
        </p:txBody>
      </p:sp>
      <p:pic>
        <p:nvPicPr>
          <p:cNvPr id="5" name="Content Placeholder 4" descr="Abstract Technology Background">
            <a:extLst>
              <a:ext uri="{FF2B5EF4-FFF2-40B4-BE49-F238E27FC236}">
                <a16:creationId xmlns:a16="http://schemas.microsoft.com/office/drawing/2014/main" id="{526F02D2-7327-4844-B199-FD6F2A0548B5}"/>
              </a:ext>
            </a:extLst>
          </p:cNvPr>
          <p:cNvPicPr>
            <a:picLocks noGrp="1" noChangeAspect="1"/>
          </p:cNvPicPr>
          <p:nvPr>
            <p:ph type="pic" sz="quarter" idx="15"/>
          </p:nvPr>
        </p:nvPicPr>
        <p:blipFill>
          <a:blip r:embed="rId3"/>
          <a:srcRect l="22132" r="25219"/>
          <a:stretch>
            <a:fillRect/>
          </a:stretch>
        </p:blipFill>
        <p:spPr>
          <a:xfrm>
            <a:off x="1" y="10"/>
            <a:ext cx="6390464" cy="6857990"/>
          </a:xfrm>
          <a:prstGeom prst="rect">
            <a:avLst/>
          </a:prstGeom>
          <a:noFill/>
        </p:spPr>
      </p:pic>
      <p:sp>
        <p:nvSpPr>
          <p:cNvPr id="4" name="Content Placeholder 3">
            <a:extLst>
              <a:ext uri="{FF2B5EF4-FFF2-40B4-BE49-F238E27FC236}">
                <a16:creationId xmlns:a16="http://schemas.microsoft.com/office/drawing/2014/main" id="{321C07CF-0399-DE03-88A6-1A328EFF85FB}"/>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20736" y="2286000"/>
            <a:ext cx="4561665" cy="3886200"/>
          </a:xfrm>
        </p:spPr>
        <p:txBody>
          <a:bodyPr>
            <a:normAutofit/>
          </a:bodyPr>
          <a:lstStyle/>
          <a:p>
            <a:pPr marL="0" indent="0">
              <a:spcBef>
                <a:spcPts val="2500"/>
              </a:spcBef>
              <a:buFont typeface="Arial" panose="020B0604020202020204" pitchFamily="34" charset="0"/>
              <a:buNone/>
            </a:pPr>
            <a:r>
              <a:rPr lang="en-US" b="1"/>
              <a:t>Introduction to Pub-Sub</a:t>
            </a:r>
          </a:p>
          <a:p>
            <a:pPr marL="0" lvl="1" indent="0">
              <a:buFont typeface="Arial" panose="020B0604020202020204" pitchFamily="34" charset="0"/>
              <a:buNone/>
            </a:pPr>
            <a:r>
              <a:t>Pub-Sub is an asynchronous messaging pattern enabling decoupled communication between components in distributed systems.</a:t>
            </a:r>
            <a:endParaRPr lang="en-US"/>
          </a:p>
          <a:p>
            <a:pPr marL="0" indent="0">
              <a:spcBef>
                <a:spcPts val="2500"/>
              </a:spcBef>
              <a:buFont typeface="Arial" panose="020B0604020202020204" pitchFamily="34" charset="0"/>
              <a:buNone/>
            </a:pPr>
            <a:r>
              <a:rPr lang="en-US" b="1"/>
              <a:t>Significance in Software Architecture</a:t>
            </a:r>
          </a:p>
          <a:p>
            <a:pPr marL="0" lvl="1" indent="0">
              <a:buFont typeface="Arial" panose="020B0604020202020204" pitchFamily="34" charset="0"/>
              <a:buNone/>
            </a:pPr>
            <a:r>
              <a:t>Pub-Sub systems enhance scalability and real-time communication in modern software architectures.</a:t>
            </a:r>
            <a:endParaRPr lang="en-US"/>
          </a:p>
          <a:p>
            <a:pPr marL="0" indent="0">
              <a:spcBef>
                <a:spcPts val="2500"/>
              </a:spcBef>
              <a:buFont typeface="Arial" panose="020B0604020202020204" pitchFamily="34" charset="0"/>
              <a:buNone/>
            </a:pPr>
            <a:r>
              <a:rPr lang="en-US" b="1"/>
              <a:t>Real-World Applications</a:t>
            </a:r>
          </a:p>
          <a:p>
            <a:pPr marL="0" lvl="1" indent="0">
              <a:buFont typeface="Arial" panose="020B0604020202020204" pitchFamily="34" charset="0"/>
              <a:buNone/>
            </a:pPr>
            <a:r>
              <a:t>Pub-Sub enables versatile use cases such as notifications, event streaming, and data synchronization.</a:t>
            </a:r>
            <a:endParaRPr lang="en-US"/>
          </a:p>
        </p:txBody>
      </p:sp>
    </p:spTree>
    <p:extLst>
      <p:ext uri="{BB962C8B-B14F-4D97-AF65-F5344CB8AC3E}">
        <p14:creationId xmlns:p14="http://schemas.microsoft.com/office/powerpoint/2010/main" val="824448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C6F4-D7B2-3817-2241-ED966EE831EC}"/>
              </a:ext>
            </a:extLst>
          </p:cNvPr>
          <p:cNvSpPr>
            <a:spLocks noGrp="1"/>
          </p:cNvSpPr>
          <p:nvPr>
            <p:ph type="title"/>
          </p:nvPr>
        </p:nvSpPr>
        <p:spPr>
          <a:xfrm>
            <a:off x="609599" y="685800"/>
            <a:ext cx="4564763" cy="1426798"/>
          </a:xfrm>
        </p:spPr>
        <p:txBody>
          <a:bodyPr anchor="b">
            <a:normAutofit/>
          </a:bodyPr>
          <a:lstStyle/>
          <a:p>
            <a:r>
              <a:rPr lang="en-US" sz="4600"/>
              <a:t>What is a Pub-Sub System?</a:t>
            </a:r>
          </a:p>
        </p:txBody>
      </p:sp>
      <p:pic>
        <p:nvPicPr>
          <p:cNvPr id="5" name="Content Placeholder 4" descr="Internet Network of Connected Devices and Apps.">
            <a:extLst>
              <a:ext uri="{FF2B5EF4-FFF2-40B4-BE49-F238E27FC236}">
                <a16:creationId xmlns:a16="http://schemas.microsoft.com/office/drawing/2014/main" id="{9E973661-E074-4E43-9C25-4D7B9C12D558}"/>
              </a:ext>
            </a:extLst>
          </p:cNvPr>
          <p:cNvPicPr>
            <a:picLocks noGrp="1" noChangeAspect="1"/>
          </p:cNvPicPr>
          <p:nvPr>
            <p:ph type="pic" sz="quarter" idx="15"/>
          </p:nvPr>
        </p:nvPicPr>
        <p:blipFill>
          <a:blip r:embed="rId3"/>
          <a:stretch/>
        </p:blipFill>
        <p:spPr>
          <a:xfrm>
            <a:off x="609599" y="2809409"/>
            <a:ext cx="4564763" cy="3046979"/>
          </a:xfrm>
          <a:prstGeom prst="rect">
            <a:avLst/>
          </a:prstGeom>
          <a:noFill/>
        </p:spPr>
      </p:pic>
      <p:sp>
        <p:nvSpPr>
          <p:cNvPr id="4" name="Content Placeholder 3">
            <a:extLst>
              <a:ext uri="{FF2B5EF4-FFF2-40B4-BE49-F238E27FC236}">
                <a16:creationId xmlns:a16="http://schemas.microsoft.com/office/drawing/2014/main" id="{62DB1D31-EC1F-9D50-E3B5-33E6682F7C9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790060" y="685800"/>
            <a:ext cx="5792341" cy="5465398"/>
          </a:xfrm>
        </p:spPr>
        <p:txBody>
          <a:bodyPr>
            <a:normAutofit/>
          </a:bodyPr>
          <a:lstStyle/>
          <a:p>
            <a:pPr marL="0" indent="0">
              <a:spcBef>
                <a:spcPts val="2500"/>
              </a:spcBef>
              <a:buFont typeface="Arial" panose="020B0604020202020204" pitchFamily="34" charset="0"/>
              <a:buNone/>
            </a:pPr>
            <a:r>
              <a:rPr lang="en-US" b="1"/>
              <a:t>Decoupled Communication</a:t>
            </a:r>
          </a:p>
          <a:p>
            <a:pPr marL="0" lvl="1" indent="0">
              <a:buFont typeface="Arial" panose="020B0604020202020204" pitchFamily="34" charset="0"/>
              <a:buNone/>
            </a:pPr>
            <a:r>
              <a:t>Publishers and subscribers communicate asynchronously through topics, operating independently without direct connections.</a:t>
            </a:r>
            <a:endParaRPr lang="en-US"/>
          </a:p>
          <a:p>
            <a:pPr marL="0" indent="0">
              <a:spcBef>
                <a:spcPts val="2500"/>
              </a:spcBef>
              <a:buFont typeface="Arial" panose="020B0604020202020204" pitchFamily="34" charset="0"/>
              <a:buNone/>
            </a:pPr>
            <a:r>
              <a:rPr lang="en-US" b="1"/>
              <a:t>Topic-based Messaging</a:t>
            </a:r>
          </a:p>
          <a:p>
            <a:pPr marL="0" lvl="1" indent="0">
              <a:buFont typeface="Arial" panose="020B0604020202020204" pitchFamily="34" charset="0"/>
              <a:buNone/>
            </a:pPr>
            <a:r>
              <a:t>Messages are published to topics; subscribers receive messages only from topics they subscribe to, enabling selective communication.</a:t>
            </a:r>
            <a:endParaRPr lang="en-US"/>
          </a:p>
          <a:p>
            <a:pPr marL="0" indent="0">
              <a:spcBef>
                <a:spcPts val="2500"/>
              </a:spcBef>
              <a:buFont typeface="Arial" panose="020B0604020202020204" pitchFamily="34" charset="0"/>
              <a:buNone/>
            </a:pPr>
            <a:r>
              <a:rPr lang="en-US" b="1"/>
              <a:t>Scalability and Flexibility</a:t>
            </a:r>
          </a:p>
          <a:p>
            <a:pPr marL="0" lvl="1" indent="0">
              <a:buFont typeface="Arial" panose="020B0604020202020204" pitchFamily="34" charset="0"/>
              <a:buNone/>
            </a:pPr>
            <a:r>
              <a:t>The system supports adding new subscribers without changing publishers, enhancing scalability, flexibility, and resilience.</a:t>
            </a:r>
            <a:endParaRPr lang="en-US"/>
          </a:p>
          <a:p>
            <a:pPr marL="0" indent="0">
              <a:spcBef>
                <a:spcPts val="2500"/>
              </a:spcBef>
              <a:buFont typeface="Arial" panose="020B0604020202020204" pitchFamily="34" charset="0"/>
              <a:buNone/>
            </a:pPr>
            <a:r>
              <a:rPr lang="en-US" b="1"/>
              <a:t>Event-driven Foundations</a:t>
            </a:r>
          </a:p>
          <a:p>
            <a:pPr marL="0" lvl="1" indent="0">
              <a:buFont typeface="Arial" panose="020B0604020202020204" pitchFamily="34" charset="0"/>
              <a:buNone/>
            </a:pPr>
            <a:r>
              <a:t>Pub-Sub systems enable event-driven architectures critical for real-time data dissemination and processing applications.</a:t>
            </a:r>
            <a:endParaRPr lang="en-US"/>
          </a:p>
        </p:txBody>
      </p:sp>
    </p:spTree>
    <p:extLst>
      <p:ext uri="{BB962C8B-B14F-4D97-AF65-F5344CB8AC3E}">
        <p14:creationId xmlns:p14="http://schemas.microsoft.com/office/powerpoint/2010/main" val="3596705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3A18-FEE1-718A-0507-208CCA09B9CA}"/>
              </a:ext>
            </a:extLst>
          </p:cNvPr>
          <p:cNvSpPr>
            <a:spLocks noGrp="1"/>
          </p:cNvSpPr>
          <p:nvPr>
            <p:ph type="ctrTitle"/>
          </p:nvPr>
        </p:nvSpPr>
        <p:spPr>
          <a:xfrm>
            <a:off x="609600" y="990600"/>
            <a:ext cx="10058400" cy="5029200"/>
          </a:xfrm>
        </p:spPr>
        <p:txBody>
          <a:bodyPr anchor="b">
            <a:normAutofit/>
          </a:bodyPr>
          <a:lstStyle/>
          <a:p>
            <a:r>
              <a:rPr lang="en-US"/>
              <a:t>Real-World Use Cases of Pub-Sub</a:t>
            </a:r>
          </a:p>
        </p:txBody>
      </p:sp>
    </p:spTree>
    <p:extLst>
      <p:ext uri="{BB962C8B-B14F-4D97-AF65-F5344CB8AC3E}">
        <p14:creationId xmlns:p14="http://schemas.microsoft.com/office/powerpoint/2010/main" val="16924055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91FF-342B-2553-90E6-A38F49081289}"/>
              </a:ext>
            </a:extLst>
          </p:cNvPr>
          <p:cNvSpPr>
            <a:spLocks noGrp="1"/>
          </p:cNvSpPr>
          <p:nvPr>
            <p:ph type="title"/>
          </p:nvPr>
        </p:nvSpPr>
        <p:spPr>
          <a:xfrm>
            <a:off x="612646" y="685800"/>
            <a:ext cx="3654554" cy="4550251"/>
          </a:xfrm>
        </p:spPr>
        <p:txBody>
          <a:bodyPr anchor="t">
            <a:normAutofit/>
          </a:bodyPr>
          <a:lstStyle/>
          <a:p>
            <a:r>
              <a:rPr lang="en-US" sz="5000"/>
              <a:t>Use Case 1: E-commerce &amp; Retail 🛒</a:t>
            </a:r>
          </a:p>
        </p:txBody>
      </p:sp>
      <p:graphicFrame>
        <p:nvGraphicFramePr>
          <p:cNvPr id="4" name="Content Placeholder 3">
            <a:extLst>
              <a:ext uri="{FF2B5EF4-FFF2-40B4-BE49-F238E27FC236}">
                <a16:creationId xmlns:a16="http://schemas.microsoft.com/office/drawing/2014/main" id="{9A1D9296-49E7-430E-A730-6C1AA1920DF3}"/>
              </a:ext>
            </a:extLst>
          </p:cNvPr>
          <p:cNvGraphicFramePr>
            <a:graphicFrameLocks noGrp="1"/>
          </p:cNvGraphicFramePr>
          <p:nvPr>
            <p:ph sz="quarter" idx="13"/>
            <p:extLst>
              <p:ext uri="{D42A27DB-BD31-4B8C-83A1-F6EECF244321}">
                <p14:modId xmlns:p14="http://schemas.microsoft.com/office/powerpoint/2010/main" val="1232975190"/>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181600" y="685800"/>
          <a:ext cx="6394703" cy="5464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68393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8C44-C7D8-3510-215A-247E3F7C8BAE}"/>
              </a:ext>
            </a:extLst>
          </p:cNvPr>
          <p:cNvSpPr>
            <a:spLocks noGrp="1"/>
          </p:cNvSpPr>
          <p:nvPr>
            <p:ph type="title"/>
          </p:nvPr>
        </p:nvSpPr>
        <p:spPr>
          <a:xfrm>
            <a:off x="7010400" y="685800"/>
            <a:ext cx="4561665" cy="1371264"/>
          </a:xfrm>
        </p:spPr>
        <p:txBody>
          <a:bodyPr anchor="b">
            <a:normAutofit/>
          </a:bodyPr>
          <a:lstStyle/>
          <a:p>
            <a:r>
              <a:rPr lang="en-US" sz="3400"/>
              <a:t>Use Case 2: Real-time Data Analytics 📊</a:t>
            </a:r>
          </a:p>
        </p:txBody>
      </p:sp>
      <p:pic>
        <p:nvPicPr>
          <p:cNvPr id="5" name="Content Placeholder 4" descr="Digital composite of world network, internet and global connection concept">
            <a:extLst>
              <a:ext uri="{FF2B5EF4-FFF2-40B4-BE49-F238E27FC236}">
                <a16:creationId xmlns:a16="http://schemas.microsoft.com/office/drawing/2014/main" id="{AC1616E5-EC44-44CC-B7E4-76DDA8C8BEB6}"/>
              </a:ext>
            </a:extLst>
          </p:cNvPr>
          <p:cNvPicPr>
            <a:picLocks noGrp="1" noChangeAspect="1"/>
          </p:cNvPicPr>
          <p:nvPr>
            <p:ph type="pic" sz="quarter" idx="15"/>
          </p:nvPr>
        </p:nvPicPr>
        <p:blipFill>
          <a:blip r:embed="rId3"/>
          <a:stretch/>
        </p:blipFill>
        <p:spPr>
          <a:xfrm>
            <a:off x="1" y="1631682"/>
            <a:ext cx="6390464" cy="3594636"/>
          </a:xfrm>
          <a:prstGeom prst="rect">
            <a:avLst/>
          </a:prstGeom>
          <a:noFill/>
        </p:spPr>
      </p:pic>
      <p:sp>
        <p:nvSpPr>
          <p:cNvPr id="4" name="Content Placeholder 3">
            <a:extLst>
              <a:ext uri="{FF2B5EF4-FFF2-40B4-BE49-F238E27FC236}">
                <a16:creationId xmlns:a16="http://schemas.microsoft.com/office/drawing/2014/main" id="{304AE0B2-50F5-F16B-5F86-D4D18D7B434C}"/>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20736" y="2286000"/>
            <a:ext cx="4561665" cy="3886200"/>
          </a:xfrm>
        </p:spPr>
        <p:txBody>
          <a:bodyPr>
            <a:normAutofit/>
          </a:bodyPr>
          <a:lstStyle/>
          <a:p>
            <a:pPr marL="0" indent="0">
              <a:spcBef>
                <a:spcPts val="2500"/>
              </a:spcBef>
              <a:buFont typeface="Arial" panose="020B0604020202020204" pitchFamily="34" charset="0"/>
              <a:buNone/>
            </a:pPr>
            <a:r>
              <a:rPr lang="en-US" b="1"/>
              <a:t>Event Publishing in Pub-Sub</a:t>
            </a:r>
          </a:p>
          <a:p>
            <a:pPr marL="0" lvl="1" indent="0">
              <a:buFont typeface="Arial" panose="020B0604020202020204" pitchFamily="34" charset="0"/>
              <a:buNone/>
            </a:pPr>
            <a:r>
              <a:t>User actions like play, pause, and search are published as events to specific data topics in real-time.</a:t>
            </a:r>
            <a:endParaRPr lang="en-US"/>
          </a:p>
          <a:p>
            <a:pPr marL="0" indent="0">
              <a:spcBef>
                <a:spcPts val="2500"/>
              </a:spcBef>
              <a:buFont typeface="Arial" panose="020B0604020202020204" pitchFamily="34" charset="0"/>
              <a:buNone/>
            </a:pPr>
            <a:r>
              <a:rPr lang="en-US" b="1"/>
              <a:t>Parallel Data Consumption</a:t>
            </a:r>
          </a:p>
          <a:p>
            <a:pPr marL="0" lvl="1" indent="0">
              <a:buFont typeface="Arial" panose="020B0604020202020204" pitchFamily="34" charset="0"/>
              <a:buNone/>
            </a:pPr>
            <a:r>
              <a:t>Multiple subscribers consume the same data stream for various purposes such as recommendations and analytics.</a:t>
            </a:r>
            <a:endParaRPr lang="en-US"/>
          </a:p>
          <a:p>
            <a:pPr marL="0" indent="0">
              <a:spcBef>
                <a:spcPts val="2500"/>
              </a:spcBef>
              <a:buFont typeface="Arial" panose="020B0604020202020204" pitchFamily="34" charset="0"/>
              <a:buNone/>
            </a:pPr>
            <a:r>
              <a:rPr lang="en-US" b="1"/>
              <a:t>Decoupled System Architecture</a:t>
            </a:r>
          </a:p>
          <a:p>
            <a:pPr marL="0" lvl="1" indent="0">
              <a:buFont typeface="Arial" panose="020B0604020202020204" pitchFamily="34" charset="0"/>
              <a:buNone/>
            </a:pPr>
            <a:r>
              <a:t>Pub-Sub enables independent evolution of analytics components without disrupting workflows.</a:t>
            </a:r>
            <a:endParaRPr lang="en-US"/>
          </a:p>
        </p:txBody>
      </p:sp>
    </p:spTree>
    <p:extLst>
      <p:ext uri="{BB962C8B-B14F-4D97-AF65-F5344CB8AC3E}">
        <p14:creationId xmlns:p14="http://schemas.microsoft.com/office/powerpoint/2010/main" val="3048291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B647-2017-5DB4-6FC0-A5848B8E6547}"/>
              </a:ext>
            </a:extLst>
          </p:cNvPr>
          <p:cNvSpPr>
            <a:spLocks noGrp="1"/>
          </p:cNvSpPr>
          <p:nvPr>
            <p:ph type="title"/>
          </p:nvPr>
        </p:nvSpPr>
        <p:spPr>
          <a:xfrm>
            <a:off x="4718303" y="685800"/>
            <a:ext cx="6858000" cy="1111532"/>
          </a:xfrm>
        </p:spPr>
        <p:txBody>
          <a:bodyPr anchor="b">
            <a:normAutofit/>
          </a:bodyPr>
          <a:lstStyle/>
          <a:p>
            <a:r>
              <a:rPr lang="en-US" sz="3800"/>
              <a:t>Use Case 3: Internet of Things (IoT) 🌐</a:t>
            </a:r>
          </a:p>
        </p:txBody>
      </p:sp>
      <p:pic>
        <p:nvPicPr>
          <p:cNvPr id="5" name="Content Placeholder 4" descr="white cotton line in the rack in the yarn factory">
            <a:extLst>
              <a:ext uri="{FF2B5EF4-FFF2-40B4-BE49-F238E27FC236}">
                <a16:creationId xmlns:a16="http://schemas.microsoft.com/office/drawing/2014/main" id="{1D748750-47CF-4161-8437-35323F8F3A03}"/>
              </a:ext>
            </a:extLst>
          </p:cNvPr>
          <p:cNvPicPr>
            <a:picLocks noGrp="1" noChangeAspect="1"/>
          </p:cNvPicPr>
          <p:nvPr>
            <p:ph type="pic" sz="quarter" idx="13"/>
          </p:nvPr>
        </p:nvPicPr>
        <p:blipFill>
          <a:blip r:embed="rId3"/>
          <a:srcRect l="289" r="10141"/>
          <a:stretch>
            <a:fillRect/>
          </a:stretch>
        </p:blipFill>
        <p:spPr>
          <a:xfrm>
            <a:off x="20" y="10"/>
            <a:ext cx="4100247" cy="6857990"/>
          </a:xfrm>
          <a:prstGeom prst="rect">
            <a:avLst/>
          </a:prstGeom>
          <a:noFill/>
        </p:spPr>
      </p:pic>
      <p:sp>
        <p:nvSpPr>
          <p:cNvPr id="4" name="Content Placeholder 3">
            <a:extLst>
              <a:ext uri="{FF2B5EF4-FFF2-40B4-BE49-F238E27FC236}">
                <a16:creationId xmlns:a16="http://schemas.microsoft.com/office/drawing/2014/main" id="{F475C221-C6F4-7110-F3E2-1534220E74C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18303" y="1965960"/>
            <a:ext cx="6858000" cy="4200198"/>
          </a:xfrm>
        </p:spPr>
        <p:txBody>
          <a:bodyPr>
            <a:normAutofit/>
          </a:bodyPr>
          <a:lstStyle/>
          <a:p>
            <a:pPr marL="0" indent="0">
              <a:spcBef>
                <a:spcPts val="2500"/>
              </a:spcBef>
              <a:buFont typeface="Arial" panose="020B0604020202020204" pitchFamily="34" charset="0"/>
              <a:buNone/>
            </a:pPr>
            <a:r>
              <a:rPr lang="en-US" b="1"/>
              <a:t>Pub-Sub Architecture</a:t>
            </a:r>
          </a:p>
          <a:p>
            <a:pPr marL="0" lvl="1" indent="0">
              <a:buFont typeface="Arial" panose="020B0604020202020204" pitchFamily="34" charset="0"/>
              <a:buNone/>
            </a:pPr>
            <a:r>
              <a:t>Pub-Sub systems enable efficient data distribution from smart sensors to multiple subscribers in IoT networks.</a:t>
            </a:r>
            <a:endParaRPr lang="en-US"/>
          </a:p>
          <a:p>
            <a:pPr marL="0" indent="0">
              <a:spcBef>
                <a:spcPts val="2500"/>
              </a:spcBef>
              <a:buFont typeface="Arial" panose="020B0604020202020204" pitchFamily="34" charset="0"/>
              <a:buNone/>
            </a:pPr>
            <a:r>
              <a:rPr lang="en-US" b="1"/>
              <a:t>Real-Time Monitoring</a:t>
            </a:r>
          </a:p>
          <a:p>
            <a:pPr marL="0" lvl="1" indent="0">
              <a:buFont typeface="Arial" panose="020B0604020202020204" pitchFamily="34" charset="0"/>
              <a:buNone/>
            </a:pPr>
            <a:r>
              <a:t>Temperature sensors publish live data used by dashboards and alert systems for instant operational insights.</a:t>
            </a:r>
            <a:endParaRPr lang="en-US"/>
          </a:p>
          <a:p>
            <a:pPr marL="0" indent="0">
              <a:spcBef>
                <a:spcPts val="2500"/>
              </a:spcBef>
              <a:buFont typeface="Arial" panose="020B0604020202020204" pitchFamily="34" charset="0"/>
              <a:buNone/>
            </a:pPr>
            <a:r>
              <a:rPr lang="en-US" b="1"/>
              <a:t>Scalable Connectivity</a:t>
            </a:r>
          </a:p>
          <a:p>
            <a:pPr marL="0" lvl="1" indent="0">
              <a:buFont typeface="Arial" panose="020B0604020202020204" pitchFamily="34" charset="0"/>
              <a:buNone/>
            </a:pPr>
            <a:r>
              <a:t>The IoT setup supports thousands of devices interacting simultaneously through reliable fan-out communication.</a:t>
            </a:r>
            <a:endParaRPr lang="en-US"/>
          </a:p>
          <a:p>
            <a:pPr marL="0" indent="0">
              <a:spcBef>
                <a:spcPts val="2500"/>
              </a:spcBef>
              <a:buFont typeface="Arial" panose="020B0604020202020204" pitchFamily="34" charset="0"/>
              <a:buNone/>
            </a:pPr>
            <a:r>
              <a:rPr lang="en-US" b="1"/>
              <a:t>Data Archiving and Analysis</a:t>
            </a:r>
          </a:p>
          <a:p>
            <a:pPr marL="0" lvl="1" indent="0">
              <a:buFont typeface="Arial" panose="020B0604020202020204" pitchFamily="34" charset="0"/>
              <a:buNone/>
            </a:pPr>
            <a:r>
              <a:t>Collected sensor data is archived for future analysis to improve operational efficiency and safety.</a:t>
            </a:r>
            <a:endParaRPr lang="en-US"/>
          </a:p>
        </p:txBody>
      </p:sp>
    </p:spTree>
    <p:extLst>
      <p:ext uri="{BB962C8B-B14F-4D97-AF65-F5344CB8AC3E}">
        <p14:creationId xmlns:p14="http://schemas.microsoft.com/office/powerpoint/2010/main" val="1465288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ED78-F7DC-43D5-60FE-98E34DBD5AA5}"/>
              </a:ext>
            </a:extLst>
          </p:cNvPr>
          <p:cNvSpPr>
            <a:spLocks noGrp="1"/>
          </p:cNvSpPr>
          <p:nvPr>
            <p:ph type="title"/>
          </p:nvPr>
        </p:nvSpPr>
        <p:spPr>
          <a:xfrm>
            <a:off x="8212664" y="687787"/>
            <a:ext cx="3363259" cy="1993392"/>
          </a:xfrm>
        </p:spPr>
        <p:txBody>
          <a:bodyPr anchor="b">
            <a:normAutofit/>
          </a:bodyPr>
          <a:lstStyle/>
          <a:p>
            <a:r>
              <a:rPr lang="en-US" sz="3000"/>
              <a:t>Use Case 4: Microservices Communication 🔗</a:t>
            </a:r>
          </a:p>
        </p:txBody>
      </p:sp>
      <p:pic>
        <p:nvPicPr>
          <p:cNvPr id="5" name="Content Placeholder 4" descr="Computer network security firewall cyber data protection">
            <a:extLst>
              <a:ext uri="{FF2B5EF4-FFF2-40B4-BE49-F238E27FC236}">
                <a16:creationId xmlns:a16="http://schemas.microsoft.com/office/drawing/2014/main" id="{3C239649-247A-4CBF-8A5E-4689C7BD11E2}"/>
              </a:ext>
            </a:extLst>
          </p:cNvPr>
          <p:cNvPicPr>
            <a:picLocks noGrp="1" noChangeAspect="1"/>
          </p:cNvPicPr>
          <p:nvPr>
            <p:ph type="pic" sz="quarter" idx="13"/>
          </p:nvPr>
        </p:nvPicPr>
        <p:blipFill>
          <a:blip r:embed="rId3"/>
          <a:srcRect l="4081" r="12978"/>
          <a:stretch>
            <a:fillRect/>
          </a:stretch>
        </p:blipFill>
        <p:spPr>
          <a:xfrm>
            <a:off x="20" y="10"/>
            <a:ext cx="7584124" cy="6857990"/>
          </a:xfrm>
          <a:prstGeom prst="rect">
            <a:avLst/>
          </a:prstGeom>
          <a:noFill/>
        </p:spPr>
      </p:pic>
      <p:sp>
        <p:nvSpPr>
          <p:cNvPr id="4" name="Content Placeholder 3">
            <a:extLst>
              <a:ext uri="{FF2B5EF4-FFF2-40B4-BE49-F238E27FC236}">
                <a16:creationId xmlns:a16="http://schemas.microsoft.com/office/drawing/2014/main" id="{3F34E84A-6F5D-040B-E9B7-AF3B26B5515E}"/>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12791" y="2880360"/>
            <a:ext cx="3363259" cy="3274612"/>
          </a:xfrm>
        </p:spPr>
        <p:txBody>
          <a:bodyPr>
            <a:normAutofit/>
          </a:bodyPr>
          <a:lstStyle/>
          <a:p>
            <a:pPr marL="0" indent="0">
              <a:lnSpc>
                <a:spcPct val="90000"/>
              </a:lnSpc>
              <a:spcBef>
                <a:spcPts val="2500"/>
              </a:spcBef>
              <a:buFont typeface="Arial" panose="020B0604020202020204" pitchFamily="34" charset="0"/>
              <a:buNone/>
            </a:pPr>
            <a:r>
              <a:rPr lang="en-US" sz="1300" b="1"/>
              <a:t>Pub-Sub in Microservices</a:t>
            </a:r>
          </a:p>
          <a:p>
            <a:pPr marL="0" lvl="1" indent="0">
              <a:lnSpc>
                <a:spcPct val="90000"/>
              </a:lnSpc>
              <a:buFont typeface="Arial" panose="020B0604020202020204" pitchFamily="34" charset="0"/>
              <a:buNone/>
            </a:pPr>
            <a:r>
              <a:rPr lang="en-US" sz="1300"/>
              <a:t>Pub-Sub systems enable efficient inter-service communication by decoupling services in microservices architectures.</a:t>
            </a:r>
          </a:p>
          <a:p>
            <a:pPr marL="0" indent="0">
              <a:lnSpc>
                <a:spcPct val="90000"/>
              </a:lnSpc>
              <a:spcBef>
                <a:spcPts val="2500"/>
              </a:spcBef>
              <a:buFont typeface="Arial" panose="020B0604020202020204" pitchFamily="34" charset="0"/>
              <a:buNone/>
            </a:pPr>
            <a:r>
              <a:rPr lang="en-US" sz="1300" b="1"/>
              <a:t>User Created Event Flow</a:t>
            </a:r>
          </a:p>
          <a:p>
            <a:pPr marL="0" lvl="1" indent="0">
              <a:lnSpc>
                <a:spcPct val="90000"/>
              </a:lnSpc>
              <a:buFont typeface="Arial" panose="020B0604020202020204" pitchFamily="34" charset="0"/>
              <a:buNone/>
            </a:pPr>
            <a:r>
              <a:rPr lang="en-US" sz="1300"/>
              <a:t>When a new user signs up, User Service publishes a 'user_created' event consumed by Email and Profile Services.</a:t>
            </a:r>
          </a:p>
          <a:p>
            <a:pPr marL="0" indent="0">
              <a:lnSpc>
                <a:spcPct val="90000"/>
              </a:lnSpc>
              <a:spcBef>
                <a:spcPts val="2500"/>
              </a:spcBef>
              <a:buFont typeface="Arial" panose="020B0604020202020204" pitchFamily="34" charset="0"/>
              <a:buNone/>
            </a:pPr>
            <a:r>
              <a:rPr lang="en-US" sz="1300" b="1"/>
              <a:t>Resilience and Decoupling</a:t>
            </a:r>
          </a:p>
          <a:p>
            <a:pPr marL="0" lvl="1" indent="0">
              <a:lnSpc>
                <a:spcPct val="90000"/>
              </a:lnSpc>
              <a:buFont typeface="Arial" panose="020B0604020202020204" pitchFamily="34" charset="0"/>
              <a:buNone/>
            </a:pPr>
            <a:r>
              <a:rPr lang="en-US" sz="1300"/>
              <a:t>Services remain independent and resilient, allowing operations despite temporary service unavailability.</a:t>
            </a:r>
          </a:p>
        </p:txBody>
      </p:sp>
    </p:spTree>
    <p:extLst>
      <p:ext uri="{BB962C8B-B14F-4D97-AF65-F5344CB8AC3E}">
        <p14:creationId xmlns:p14="http://schemas.microsoft.com/office/powerpoint/2010/main" val="119929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lockwork elegance">
  <a:themeElements>
    <a:clrScheme name="Blockwork Elegance- Copilot 1">
      <a:dk1>
        <a:srgbClr val="000000"/>
      </a:dk1>
      <a:lt1>
        <a:srgbClr val="FFFFFF"/>
      </a:lt1>
      <a:dk2>
        <a:srgbClr val="000102"/>
      </a:dk2>
      <a:lt2>
        <a:srgbClr val="F6F2E6"/>
      </a:lt2>
      <a:accent1>
        <a:srgbClr val="28436C"/>
      </a:accent1>
      <a:accent2>
        <a:srgbClr val="F3BC24"/>
      </a:accent2>
      <a:accent3>
        <a:srgbClr val="8E7B63"/>
      </a:accent3>
      <a:accent4>
        <a:srgbClr val="CC563B"/>
      </a:accent4>
      <a:accent5>
        <a:srgbClr val="A3452F"/>
      </a:accent5>
      <a:accent6>
        <a:srgbClr val="BB9D83"/>
      </a:accent6>
      <a:hlink>
        <a:srgbClr val="4E60DA"/>
      </a:hlink>
      <a:folHlink>
        <a:srgbClr val="4E6094"/>
      </a:folHlink>
    </a:clrScheme>
    <a:fontScheme name="Blockwork Elegance">
      <a:majorFont>
        <a:latin typeface="Bahnschrift SemiLight"/>
        <a:ea typeface=""/>
        <a:cs typeface=""/>
      </a:majorFont>
      <a:minorFont>
        <a:latin typeface="Bahnschrift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work Elegance_Copilot Layouts_win32_KO_V11" id="{190D3195-6803-4DBD-A5E5-D3BB0A934856}" vid="{D3DF0ADA-3EA0-49DE-8FCB-DFEAAB5B3A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0AE46-2EED-447A-8B24-DFD65B70D448}">
  <ds:schemaRefs>
    <ds:schemaRef ds:uri="http://schemas.microsoft.com/sharepoint/v3/contenttype/forms"/>
  </ds:schemaRefs>
</ds:datastoreItem>
</file>

<file path=customXml/itemProps2.xml><?xml version="1.0" encoding="utf-8"?>
<ds:datastoreItem xmlns:ds="http://schemas.openxmlformats.org/officeDocument/2006/customXml" ds:itemID="{EEA42C18-4C38-43BB-8CE3-C963EDA9CBB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DF10072-02C4-49CD-A62E-A2D45571E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List>
</file>

<file path=docProps/app.xml><?xml version="1.0" encoding="utf-8"?>
<Properties xmlns="http://schemas.openxmlformats.org/officeDocument/2006/extended-properties" xmlns:vt="http://schemas.openxmlformats.org/officeDocument/2006/docPropsVTypes">
  <Template/>
  <TotalTime>56</TotalTime>
  <Words>5</Words>
  <Application>Microsoft Office PowerPoint</Application>
  <PresentationFormat>Widescreen</PresentationFormat>
  <Paragraphs>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Blockwork elegance</vt:lpstr>
      <vt:lpstr>The Power of Pub-Sub: Real-World Use Cases</vt:lpstr>
      <vt:lpstr>PowerPoint Presentation</vt:lpstr>
      <vt:lpstr>Title Slide</vt:lpstr>
      <vt:lpstr>What is a Pub-Sub System?</vt:lpstr>
      <vt:lpstr>Real-World Use Cases of Pub-Sub</vt:lpstr>
      <vt:lpstr>Use Case 1: E-commerce &amp; Retail 🛒</vt:lpstr>
      <vt:lpstr>Use Case 2: Real-time Data Analytics 📊</vt:lpstr>
      <vt:lpstr>Use Case 3: Internet of Things (IoT) 🌐</vt:lpstr>
      <vt:lpstr>Use Case 4: Microservices Communication 🔗</vt:lpstr>
      <vt:lpstr>Use Case 5: Notifications &amp; Alerts 🔔</vt:lpstr>
      <vt:lpstr>Use Case 6: Financial Services 💹</vt:lpstr>
      <vt:lpstr>PowerPoint Presentation</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1</cp:revision>
  <dcterms:created xsi:type="dcterms:W3CDTF">2025-08-04T03:17:32Z</dcterms:created>
  <dcterms:modified xsi:type="dcterms:W3CDTF">2025-09-19T06:28:44Z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