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iKn0dGCCLo9hP3gCKJxD7k661a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646" y="156758"/>
            <a:ext cx="2220468" cy="774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6"/>
          <p:cNvSpPr txBox="1"/>
          <p:nvPr>
            <p:ph type="title"/>
          </p:nvPr>
        </p:nvSpPr>
        <p:spPr>
          <a:xfrm>
            <a:off x="5050278" y="4363337"/>
            <a:ext cx="2091443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>
                <a:solidFill>
                  <a:srgbClr val="9D86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5050278" y="4363337"/>
            <a:ext cx="2091443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>
                <a:solidFill>
                  <a:srgbClr val="9D86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81180" y="2308983"/>
            <a:ext cx="12029638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5050278" y="4363337"/>
            <a:ext cx="2091443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>
                <a:solidFill>
                  <a:srgbClr val="9D86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ctrTitle"/>
          </p:nvPr>
        </p:nvSpPr>
        <p:spPr>
          <a:xfrm>
            <a:off x="466443" y="337179"/>
            <a:ext cx="11259113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79792" y="160614"/>
            <a:ext cx="1814069" cy="6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/>
          <p:nvPr/>
        </p:nvSpPr>
        <p:spPr>
          <a:xfrm>
            <a:off x="403097" y="983223"/>
            <a:ext cx="11391265" cy="0"/>
          </a:xfrm>
          <a:custGeom>
            <a:rect b="b" l="l" r="r" t="t"/>
            <a:pathLst>
              <a:path extrusionOk="0" h="120000"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noFill/>
          <a:ln cap="flat" cmpd="sng" w="28550">
            <a:solidFill>
              <a:srgbClr val="F07F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25"/>
          <p:cNvSpPr txBox="1"/>
          <p:nvPr>
            <p:ph type="title"/>
          </p:nvPr>
        </p:nvSpPr>
        <p:spPr>
          <a:xfrm>
            <a:off x="5050278" y="4363337"/>
            <a:ext cx="2091443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rgbClr val="9D86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5"/>
          <p:cNvSpPr txBox="1"/>
          <p:nvPr>
            <p:ph idx="1" type="body"/>
          </p:nvPr>
        </p:nvSpPr>
        <p:spPr>
          <a:xfrm>
            <a:off x="81180" y="2308983"/>
            <a:ext cx="12029638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33.png"/><Relationship Id="rId9" Type="http://schemas.openxmlformats.org/officeDocument/2006/relationships/image" Target="../media/image29.png"/><Relationship Id="rId5" Type="http://schemas.openxmlformats.org/officeDocument/2006/relationships/image" Target="../media/image37.png"/><Relationship Id="rId6" Type="http://schemas.openxmlformats.org/officeDocument/2006/relationships/image" Target="../media/image26.png"/><Relationship Id="rId7" Type="http://schemas.openxmlformats.org/officeDocument/2006/relationships/image" Target="../media/image38.jpg"/><Relationship Id="rId8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34.png"/><Relationship Id="rId6" Type="http://schemas.openxmlformats.org/officeDocument/2006/relationships/hyperlink" Target="mailto:support@intellipaat.co" TargetMode="External"/><Relationship Id="rId7" Type="http://schemas.openxmlformats.org/officeDocument/2006/relationships/hyperlink" Target="mailto:sales@intellipaat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9717285" y="6654511"/>
            <a:ext cx="223075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Copyright Intellipaat. All rights reserved.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448" y="117390"/>
            <a:ext cx="2272917" cy="792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49" name="Google Shape;4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4960" y="682566"/>
              <a:ext cx="3134867" cy="1092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192000" cy="6857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9615050" y="6201866"/>
            <a:ext cx="221361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Rajendra Chandel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466451" y="337175"/>
            <a:ext cx="6095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Important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Components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0" name="Google Shape;190;p13"/>
          <p:cNvGrpSpPr/>
          <p:nvPr/>
        </p:nvGrpSpPr>
        <p:grpSpPr>
          <a:xfrm>
            <a:off x="9596" y="2279904"/>
            <a:ext cx="6552565" cy="429259"/>
            <a:chOff x="9596" y="2279904"/>
            <a:chExt cx="6552565" cy="429259"/>
          </a:xfrm>
        </p:grpSpPr>
        <p:sp>
          <p:nvSpPr>
            <p:cNvPr id="191" name="Google Shape;191;p13"/>
            <p:cNvSpPr/>
            <p:nvPr/>
          </p:nvSpPr>
          <p:spPr>
            <a:xfrm>
              <a:off x="9596" y="2279904"/>
              <a:ext cx="6552565" cy="429259"/>
            </a:xfrm>
            <a:custGeom>
              <a:rect b="b" l="l" r="r" t="t"/>
              <a:pathLst>
                <a:path extrusionOk="0" h="429260" w="6552565">
                  <a:moveTo>
                    <a:pt x="6105849" y="0"/>
                  </a:moveTo>
                  <a:lnTo>
                    <a:pt x="117991" y="0"/>
                  </a:lnTo>
                  <a:lnTo>
                    <a:pt x="71828" y="4960"/>
                  </a:lnTo>
                  <a:lnTo>
                    <a:pt x="34349" y="18444"/>
                  </a:lnTo>
                  <a:lnTo>
                    <a:pt x="9193" y="38357"/>
                  </a:lnTo>
                  <a:lnTo>
                    <a:pt x="0" y="62605"/>
                  </a:lnTo>
                  <a:lnTo>
                    <a:pt x="0" y="366400"/>
                  </a:lnTo>
                  <a:lnTo>
                    <a:pt x="9193" y="390519"/>
                  </a:lnTo>
                  <a:lnTo>
                    <a:pt x="34349" y="410535"/>
                  </a:lnTo>
                  <a:lnTo>
                    <a:pt x="71828" y="424195"/>
                  </a:lnTo>
                  <a:lnTo>
                    <a:pt x="117991" y="429249"/>
                  </a:lnTo>
                  <a:lnTo>
                    <a:pt x="6105849" y="429249"/>
                  </a:lnTo>
                  <a:lnTo>
                    <a:pt x="6551985" y="215767"/>
                  </a:lnTo>
                  <a:lnTo>
                    <a:pt x="6105849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4411" y="2318125"/>
              <a:ext cx="350520" cy="350520"/>
            </a:xfrm>
            <a:custGeom>
              <a:rect b="b" l="l" r="r" t="t"/>
              <a:pathLst>
                <a:path extrusionOk="0" h="350519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5066"/>
                  </a:lnTo>
                  <a:lnTo>
                    <a:pt x="18802" y="18909"/>
                  </a:lnTo>
                  <a:lnTo>
                    <a:pt x="5025" y="39489"/>
                  </a:lnTo>
                  <a:lnTo>
                    <a:pt x="0" y="64769"/>
                  </a:lnTo>
                  <a:lnTo>
                    <a:pt x="0" y="285628"/>
                  </a:lnTo>
                  <a:lnTo>
                    <a:pt x="5025" y="311037"/>
                  </a:lnTo>
                  <a:lnTo>
                    <a:pt x="18802" y="331515"/>
                  </a:lnTo>
                  <a:lnTo>
                    <a:pt x="39379" y="345181"/>
                  </a:lnTo>
                  <a:lnTo>
                    <a:pt x="64805" y="350154"/>
                  </a:lnTo>
                  <a:lnTo>
                    <a:pt x="287500" y="350154"/>
                  </a:lnTo>
                  <a:lnTo>
                    <a:pt x="311601" y="345181"/>
                  </a:lnTo>
                  <a:lnTo>
                    <a:pt x="331572" y="331515"/>
                  </a:lnTo>
                  <a:lnTo>
                    <a:pt x="345188" y="311037"/>
                  </a:lnTo>
                  <a:lnTo>
                    <a:pt x="350222" y="285628"/>
                  </a:lnTo>
                  <a:lnTo>
                    <a:pt x="350222" y="64769"/>
                  </a:lnTo>
                  <a:lnTo>
                    <a:pt x="345188" y="39489"/>
                  </a:lnTo>
                  <a:lnTo>
                    <a:pt x="331572" y="18909"/>
                  </a:lnTo>
                  <a:lnTo>
                    <a:pt x="311601" y="5066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01</a:t>
              </a:r>
              <a:endParaRPr sz="1800"/>
            </a:p>
          </p:txBody>
        </p:sp>
      </p:grpSp>
      <p:grpSp>
        <p:nvGrpSpPr>
          <p:cNvPr id="193" name="Google Shape;193;p13"/>
          <p:cNvGrpSpPr/>
          <p:nvPr/>
        </p:nvGrpSpPr>
        <p:grpSpPr>
          <a:xfrm>
            <a:off x="9596" y="2826776"/>
            <a:ext cx="6613525" cy="432434"/>
            <a:chOff x="9596" y="2826776"/>
            <a:chExt cx="6613525" cy="432434"/>
          </a:xfrm>
        </p:grpSpPr>
        <p:sp>
          <p:nvSpPr>
            <p:cNvPr id="194" name="Google Shape;194;p13"/>
            <p:cNvSpPr/>
            <p:nvPr/>
          </p:nvSpPr>
          <p:spPr>
            <a:xfrm>
              <a:off x="9596" y="2826776"/>
              <a:ext cx="6613525" cy="432434"/>
            </a:xfrm>
            <a:custGeom>
              <a:rect b="b" l="l" r="r" t="t"/>
              <a:pathLst>
                <a:path extrusionOk="0" h="432435" w="6613525">
                  <a:moveTo>
                    <a:pt x="6162847" y="0"/>
                  </a:moveTo>
                  <a:lnTo>
                    <a:pt x="119098" y="0"/>
                  </a:lnTo>
                  <a:lnTo>
                    <a:pt x="72501" y="4997"/>
                  </a:lnTo>
                  <a:lnTo>
                    <a:pt x="34670" y="18745"/>
                  </a:lnTo>
                  <a:lnTo>
                    <a:pt x="9279" y="39373"/>
                  </a:lnTo>
                  <a:lnTo>
                    <a:pt x="0" y="65013"/>
                  </a:lnTo>
                  <a:lnTo>
                    <a:pt x="0" y="366887"/>
                  </a:lnTo>
                  <a:lnTo>
                    <a:pt x="9279" y="392258"/>
                  </a:lnTo>
                  <a:lnTo>
                    <a:pt x="34670" y="412916"/>
                  </a:lnTo>
                  <a:lnTo>
                    <a:pt x="72501" y="426813"/>
                  </a:lnTo>
                  <a:lnTo>
                    <a:pt x="119098" y="431901"/>
                  </a:lnTo>
                  <a:lnTo>
                    <a:pt x="6162847" y="431901"/>
                  </a:lnTo>
                  <a:lnTo>
                    <a:pt x="6613067" y="216011"/>
                  </a:lnTo>
                  <a:lnTo>
                    <a:pt x="6162847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4411" y="2868930"/>
              <a:ext cx="350520" cy="347980"/>
            </a:xfrm>
            <a:custGeom>
              <a:rect b="b" l="l" r="r" t="t"/>
              <a:pathLst>
                <a:path extrusionOk="0" h="34798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4609"/>
                  </a:lnTo>
                  <a:lnTo>
                    <a:pt x="18802" y="17445"/>
                  </a:lnTo>
                  <a:lnTo>
                    <a:pt x="5025" y="37020"/>
                  </a:lnTo>
                  <a:lnTo>
                    <a:pt x="0" y="61843"/>
                  </a:lnTo>
                  <a:lnTo>
                    <a:pt x="0" y="285353"/>
                  </a:lnTo>
                  <a:lnTo>
                    <a:pt x="5025" y="309442"/>
                  </a:lnTo>
                  <a:lnTo>
                    <a:pt x="18802" y="329241"/>
                  </a:lnTo>
                  <a:lnTo>
                    <a:pt x="39379" y="342656"/>
                  </a:lnTo>
                  <a:lnTo>
                    <a:pt x="64805" y="347593"/>
                  </a:lnTo>
                  <a:lnTo>
                    <a:pt x="287500" y="347593"/>
                  </a:lnTo>
                  <a:lnTo>
                    <a:pt x="311601" y="342656"/>
                  </a:lnTo>
                  <a:lnTo>
                    <a:pt x="331572" y="329241"/>
                  </a:lnTo>
                  <a:lnTo>
                    <a:pt x="345188" y="309442"/>
                  </a:lnTo>
                  <a:lnTo>
                    <a:pt x="350222" y="285353"/>
                  </a:lnTo>
                  <a:lnTo>
                    <a:pt x="350222" y="61843"/>
                  </a:lnTo>
                  <a:lnTo>
                    <a:pt x="345188" y="37020"/>
                  </a:lnTo>
                  <a:lnTo>
                    <a:pt x="331572" y="17445"/>
                  </a:lnTo>
                  <a:lnTo>
                    <a:pt x="311601" y="4609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02</a:t>
              </a:r>
              <a:endParaRPr sz="1800"/>
            </a:p>
          </p:txBody>
        </p:sp>
      </p:grpSp>
      <p:grpSp>
        <p:nvGrpSpPr>
          <p:cNvPr id="196" name="Google Shape;196;p13"/>
          <p:cNvGrpSpPr/>
          <p:nvPr/>
        </p:nvGrpSpPr>
        <p:grpSpPr>
          <a:xfrm>
            <a:off x="9596" y="3377549"/>
            <a:ext cx="6613525" cy="440690"/>
            <a:chOff x="9596" y="3377549"/>
            <a:chExt cx="6613525" cy="440690"/>
          </a:xfrm>
        </p:grpSpPr>
        <p:sp>
          <p:nvSpPr>
            <p:cNvPr id="197" name="Google Shape;197;p13"/>
            <p:cNvSpPr/>
            <p:nvPr/>
          </p:nvSpPr>
          <p:spPr>
            <a:xfrm>
              <a:off x="9596" y="3377549"/>
              <a:ext cx="6613525" cy="440690"/>
            </a:xfrm>
            <a:custGeom>
              <a:rect b="b" l="l" r="r" t="t"/>
              <a:pathLst>
                <a:path extrusionOk="0" h="440689" w="6613525">
                  <a:moveTo>
                    <a:pt x="6162847" y="0"/>
                  </a:moveTo>
                  <a:lnTo>
                    <a:pt x="119098" y="0"/>
                  </a:lnTo>
                  <a:lnTo>
                    <a:pt x="72501" y="5183"/>
                  </a:lnTo>
                  <a:lnTo>
                    <a:pt x="34670" y="19179"/>
                  </a:lnTo>
                  <a:lnTo>
                    <a:pt x="9279" y="39656"/>
                  </a:lnTo>
                  <a:lnTo>
                    <a:pt x="0" y="64282"/>
                  </a:lnTo>
                  <a:lnTo>
                    <a:pt x="0" y="376062"/>
                  </a:lnTo>
                  <a:lnTo>
                    <a:pt x="9279" y="400652"/>
                  </a:lnTo>
                  <a:lnTo>
                    <a:pt x="34670" y="421081"/>
                  </a:lnTo>
                  <a:lnTo>
                    <a:pt x="72501" y="435035"/>
                  </a:lnTo>
                  <a:lnTo>
                    <a:pt x="119098" y="440201"/>
                  </a:lnTo>
                  <a:lnTo>
                    <a:pt x="6162847" y="440201"/>
                  </a:lnTo>
                  <a:lnTo>
                    <a:pt x="6613067" y="218968"/>
                  </a:lnTo>
                  <a:lnTo>
                    <a:pt x="6162847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03</a:t>
              </a:r>
              <a:endParaRPr sz="1800"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54411" y="3417173"/>
              <a:ext cx="350520" cy="350520"/>
            </a:xfrm>
            <a:custGeom>
              <a:rect b="b" l="l" r="r" t="t"/>
              <a:pathLst>
                <a:path extrusionOk="0" h="35052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4958"/>
                  </a:lnTo>
                  <a:lnTo>
                    <a:pt x="18802" y="18409"/>
                  </a:lnTo>
                  <a:lnTo>
                    <a:pt x="5025" y="38216"/>
                  </a:lnTo>
                  <a:lnTo>
                    <a:pt x="0" y="62240"/>
                  </a:lnTo>
                  <a:lnTo>
                    <a:pt x="0" y="285628"/>
                  </a:lnTo>
                  <a:lnTo>
                    <a:pt x="5025" y="311056"/>
                  </a:lnTo>
                  <a:lnTo>
                    <a:pt x="18802" y="331576"/>
                  </a:lnTo>
                  <a:lnTo>
                    <a:pt x="39379" y="345284"/>
                  </a:lnTo>
                  <a:lnTo>
                    <a:pt x="64805" y="350276"/>
                  </a:lnTo>
                  <a:lnTo>
                    <a:pt x="287500" y="350276"/>
                  </a:lnTo>
                  <a:lnTo>
                    <a:pt x="311601" y="345284"/>
                  </a:lnTo>
                  <a:lnTo>
                    <a:pt x="331572" y="331576"/>
                  </a:lnTo>
                  <a:lnTo>
                    <a:pt x="345188" y="311056"/>
                  </a:lnTo>
                  <a:lnTo>
                    <a:pt x="350222" y="285628"/>
                  </a:lnTo>
                  <a:lnTo>
                    <a:pt x="350222" y="62240"/>
                  </a:lnTo>
                  <a:lnTo>
                    <a:pt x="345188" y="38216"/>
                  </a:lnTo>
                  <a:lnTo>
                    <a:pt x="331572" y="18409"/>
                  </a:lnTo>
                  <a:lnTo>
                    <a:pt x="311601" y="4958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03</a:t>
              </a:r>
              <a:endParaRPr sz="1800"/>
            </a:p>
          </p:txBody>
        </p:sp>
      </p:grpSp>
      <p:sp>
        <p:nvSpPr>
          <p:cNvPr id="199" name="Google Shape;199;p13"/>
          <p:cNvSpPr txBox="1"/>
          <p:nvPr/>
        </p:nvSpPr>
        <p:spPr>
          <a:xfrm>
            <a:off x="561850" y="2308975"/>
            <a:ext cx="54198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W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hich option to present first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45369"/>
              </a:buClr>
              <a:buSzPts val="1850"/>
              <a:buFont typeface="Arial"/>
              <a:buNone/>
            </a:pPr>
            <a:r>
              <a:t/>
            </a:r>
            <a:endParaRPr sz="1950"/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FFFFFF"/>
                </a:solidFill>
              </a:rPr>
              <a:t>How to label them for easy understanding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3"/>
          <p:cNvGrpSpPr/>
          <p:nvPr/>
        </p:nvGrpSpPr>
        <p:grpSpPr>
          <a:xfrm>
            <a:off x="0" y="1194816"/>
            <a:ext cx="6467857" cy="606551"/>
            <a:chOff x="0" y="1194816"/>
            <a:chExt cx="6467857" cy="606551"/>
          </a:xfrm>
        </p:grpSpPr>
        <p:pic>
          <p:nvPicPr>
            <p:cNvPr id="201" name="Google Shape;20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94816"/>
              <a:ext cx="6405371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149" y="1214628"/>
              <a:ext cx="6426708" cy="586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3"/>
            <p:cNvSpPr/>
            <p:nvPr/>
          </p:nvSpPr>
          <p:spPr>
            <a:xfrm>
              <a:off x="10870" y="1218560"/>
              <a:ext cx="6317615" cy="456565"/>
            </a:xfrm>
            <a:custGeom>
              <a:rect b="b" l="l" r="r" t="t"/>
              <a:pathLst>
                <a:path extrusionOk="0" h="456564" w="6317615">
                  <a:moveTo>
                    <a:pt x="6240973" y="0"/>
                  </a:moveTo>
                  <a:lnTo>
                    <a:pt x="76092" y="0"/>
                  </a:lnTo>
                  <a:lnTo>
                    <a:pt x="46472" y="5976"/>
                  </a:lnTo>
                  <a:lnTo>
                    <a:pt x="22285" y="22277"/>
                  </a:lnTo>
                  <a:lnTo>
                    <a:pt x="5979" y="46458"/>
                  </a:lnTo>
                  <a:lnTo>
                    <a:pt x="0" y="76078"/>
                  </a:lnTo>
                  <a:lnTo>
                    <a:pt x="0" y="380481"/>
                  </a:lnTo>
                  <a:lnTo>
                    <a:pt x="5979" y="410114"/>
                  </a:lnTo>
                  <a:lnTo>
                    <a:pt x="22285" y="434294"/>
                  </a:lnTo>
                  <a:lnTo>
                    <a:pt x="46472" y="450587"/>
                  </a:lnTo>
                  <a:lnTo>
                    <a:pt x="76092" y="456559"/>
                  </a:lnTo>
                  <a:lnTo>
                    <a:pt x="6240973" y="456559"/>
                  </a:lnTo>
                  <a:lnTo>
                    <a:pt x="6270612" y="450587"/>
                  </a:lnTo>
                  <a:lnTo>
                    <a:pt x="6294835" y="434294"/>
                  </a:lnTo>
                  <a:lnTo>
                    <a:pt x="6311178" y="410114"/>
                  </a:lnTo>
                  <a:lnTo>
                    <a:pt x="6317173" y="380481"/>
                  </a:lnTo>
                  <a:lnTo>
                    <a:pt x="6317173" y="76078"/>
                  </a:lnTo>
                  <a:lnTo>
                    <a:pt x="6311178" y="46458"/>
                  </a:lnTo>
                  <a:lnTo>
                    <a:pt x="6294835" y="22277"/>
                  </a:lnTo>
                  <a:lnTo>
                    <a:pt x="6270612" y="5976"/>
                  </a:lnTo>
                  <a:lnTo>
                    <a:pt x="6240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0870" y="1218560"/>
              <a:ext cx="6317615" cy="456565"/>
            </a:xfrm>
            <a:custGeom>
              <a:rect b="b" l="l" r="r" t="t"/>
              <a:pathLst>
                <a:path extrusionOk="0" h="456564" w="6317615">
                  <a:moveTo>
                    <a:pt x="0" y="76078"/>
                  </a:moveTo>
                  <a:lnTo>
                    <a:pt x="5979" y="46458"/>
                  </a:lnTo>
                  <a:lnTo>
                    <a:pt x="22285" y="22277"/>
                  </a:lnTo>
                  <a:lnTo>
                    <a:pt x="46472" y="5976"/>
                  </a:lnTo>
                  <a:lnTo>
                    <a:pt x="76092" y="0"/>
                  </a:lnTo>
                  <a:lnTo>
                    <a:pt x="6240973" y="0"/>
                  </a:lnTo>
                  <a:lnTo>
                    <a:pt x="6270612" y="5976"/>
                  </a:lnTo>
                  <a:lnTo>
                    <a:pt x="6294835" y="22277"/>
                  </a:lnTo>
                  <a:lnTo>
                    <a:pt x="6311178" y="46458"/>
                  </a:lnTo>
                  <a:lnTo>
                    <a:pt x="6317173" y="76078"/>
                  </a:lnTo>
                  <a:lnTo>
                    <a:pt x="6317173" y="380481"/>
                  </a:lnTo>
                  <a:lnTo>
                    <a:pt x="6311178" y="410114"/>
                  </a:lnTo>
                  <a:lnTo>
                    <a:pt x="6294835" y="434294"/>
                  </a:lnTo>
                  <a:lnTo>
                    <a:pt x="6270612" y="450587"/>
                  </a:lnTo>
                  <a:lnTo>
                    <a:pt x="6240973" y="456559"/>
                  </a:lnTo>
                  <a:lnTo>
                    <a:pt x="76092" y="456559"/>
                  </a:lnTo>
                  <a:lnTo>
                    <a:pt x="46472" y="450587"/>
                  </a:lnTo>
                  <a:lnTo>
                    <a:pt x="22285" y="434294"/>
                  </a:lnTo>
                  <a:lnTo>
                    <a:pt x="5979" y="410114"/>
                  </a:lnTo>
                  <a:lnTo>
                    <a:pt x="0" y="380481"/>
                  </a:lnTo>
                  <a:lnTo>
                    <a:pt x="0" y="76078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5" name="Google Shape;205;p13"/>
          <p:cNvSpPr txBox="1"/>
          <p:nvPr/>
        </p:nvSpPr>
        <p:spPr>
          <a:xfrm>
            <a:off x="192724" y="1283575"/>
            <a:ext cx="668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Multiple filtering options present on jabong website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" name="Google Shape;206;p13"/>
          <p:cNvGrpSpPr/>
          <p:nvPr/>
        </p:nvGrpSpPr>
        <p:grpSpPr>
          <a:xfrm>
            <a:off x="7332085" y="1315215"/>
            <a:ext cx="3749040" cy="4614545"/>
            <a:chOff x="7332085" y="1315215"/>
            <a:chExt cx="3749040" cy="4614545"/>
          </a:xfrm>
        </p:grpSpPr>
        <p:pic>
          <p:nvPicPr>
            <p:cNvPr id="207" name="Google Shape;20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38181" y="1321317"/>
              <a:ext cx="3736726" cy="4602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3"/>
            <p:cNvSpPr/>
            <p:nvPr/>
          </p:nvSpPr>
          <p:spPr>
            <a:xfrm>
              <a:off x="7332085" y="1315215"/>
              <a:ext cx="3749040" cy="4614545"/>
            </a:xfrm>
            <a:custGeom>
              <a:rect b="b" l="l" r="r" t="t"/>
              <a:pathLst>
                <a:path extrusionOk="0" h="4614545" w="3749040">
                  <a:moveTo>
                    <a:pt x="0" y="4614549"/>
                  </a:moveTo>
                  <a:lnTo>
                    <a:pt x="3748917" y="4614549"/>
                  </a:lnTo>
                  <a:lnTo>
                    <a:pt x="3748917" y="0"/>
                  </a:lnTo>
                  <a:lnTo>
                    <a:pt x="0" y="0"/>
                  </a:lnTo>
                  <a:lnTo>
                    <a:pt x="0" y="46145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9" name="Google Shape;209;p13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466450" y="3376800"/>
            <a:ext cx="462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How to prioritize based on user preferences &amp; needs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4551051" y="2995925"/>
            <a:ext cx="3992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Task</a:t>
            </a:r>
            <a:r>
              <a:rPr b="0" lang="en-US" sz="5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5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flow</a:t>
            </a:r>
            <a:endParaRPr sz="5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8862448" y="6476674"/>
            <a:ext cx="317500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Copyright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Intellipaat.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rights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reserved.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466456" y="337175"/>
            <a:ext cx="399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Task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Flow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2" name="Google Shape;222;p15"/>
          <p:cNvGrpSpPr/>
          <p:nvPr/>
        </p:nvGrpSpPr>
        <p:grpSpPr>
          <a:xfrm>
            <a:off x="10667" y="2363723"/>
            <a:ext cx="11372089" cy="3543300"/>
            <a:chOff x="10667" y="2363723"/>
            <a:chExt cx="11372089" cy="3543300"/>
          </a:xfrm>
        </p:grpSpPr>
        <p:sp>
          <p:nvSpPr>
            <p:cNvPr id="223" name="Google Shape;223;p15"/>
            <p:cNvSpPr/>
            <p:nvPr/>
          </p:nvSpPr>
          <p:spPr>
            <a:xfrm>
              <a:off x="5506089" y="3685794"/>
              <a:ext cx="2435225" cy="2099310"/>
            </a:xfrm>
            <a:custGeom>
              <a:rect b="b" l="l" r="r" t="t"/>
              <a:pathLst>
                <a:path extrusionOk="0" h="2099310" w="2435225">
                  <a:moveTo>
                    <a:pt x="1910577" y="0"/>
                  </a:moveTo>
                  <a:lnTo>
                    <a:pt x="524621" y="0"/>
                  </a:lnTo>
                  <a:lnTo>
                    <a:pt x="0" y="1049405"/>
                  </a:lnTo>
                  <a:lnTo>
                    <a:pt x="524621" y="2098727"/>
                  </a:lnTo>
                  <a:lnTo>
                    <a:pt x="1910577" y="2098727"/>
                  </a:lnTo>
                  <a:lnTo>
                    <a:pt x="2435230" y="1049405"/>
                  </a:lnTo>
                  <a:lnTo>
                    <a:pt x="1910577" y="0"/>
                  </a:lnTo>
                  <a:close/>
                </a:path>
              </a:pathLst>
            </a:custGeom>
            <a:solidFill>
              <a:srgbClr val="6B9E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517788" y="2587233"/>
              <a:ext cx="2435225" cy="2099310"/>
            </a:xfrm>
            <a:custGeom>
              <a:rect b="b" l="l" r="r" t="t"/>
              <a:pathLst>
                <a:path extrusionOk="0" h="2099310" w="2435225">
                  <a:moveTo>
                    <a:pt x="1910577" y="0"/>
                  </a:moveTo>
                  <a:lnTo>
                    <a:pt x="524621" y="0"/>
                  </a:lnTo>
                  <a:lnTo>
                    <a:pt x="0" y="1049395"/>
                  </a:lnTo>
                  <a:lnTo>
                    <a:pt x="524621" y="2098685"/>
                  </a:lnTo>
                  <a:lnTo>
                    <a:pt x="1910577" y="2098685"/>
                  </a:lnTo>
                  <a:lnTo>
                    <a:pt x="2435199" y="1049395"/>
                  </a:lnTo>
                  <a:lnTo>
                    <a:pt x="1910577" y="0"/>
                  </a:lnTo>
                  <a:close/>
                </a:path>
              </a:pathLst>
            </a:custGeom>
            <a:solidFill>
              <a:srgbClr val="9D86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5" name="Google Shape;22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88864" y="3563111"/>
              <a:ext cx="5993892" cy="234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5"/>
            <p:cNvSpPr/>
            <p:nvPr/>
          </p:nvSpPr>
          <p:spPr>
            <a:xfrm>
              <a:off x="5884681" y="4023991"/>
              <a:ext cx="5001895" cy="1422400"/>
            </a:xfrm>
            <a:custGeom>
              <a:rect b="b" l="l" r="r" t="t"/>
              <a:pathLst>
                <a:path extrusionOk="0" h="1422400" w="5001895">
                  <a:moveTo>
                    <a:pt x="4639817" y="0"/>
                  </a:moveTo>
                  <a:lnTo>
                    <a:pt x="361675" y="0"/>
                  </a:lnTo>
                  <a:lnTo>
                    <a:pt x="0" y="711208"/>
                  </a:lnTo>
                  <a:lnTo>
                    <a:pt x="361675" y="1422404"/>
                  </a:lnTo>
                  <a:lnTo>
                    <a:pt x="4639817" y="1422404"/>
                  </a:lnTo>
                  <a:lnTo>
                    <a:pt x="5001493" y="711208"/>
                  </a:lnTo>
                  <a:lnTo>
                    <a:pt x="4639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7" name="Google Shape;22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7" y="2363723"/>
              <a:ext cx="5993892" cy="234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5"/>
            <p:cNvSpPr/>
            <p:nvPr/>
          </p:nvSpPr>
          <p:spPr>
            <a:xfrm>
              <a:off x="506467" y="2824612"/>
              <a:ext cx="5001895" cy="1422400"/>
            </a:xfrm>
            <a:custGeom>
              <a:rect b="b" l="l" r="r" t="t"/>
              <a:pathLst>
                <a:path extrusionOk="0" h="1422400" w="5001895">
                  <a:moveTo>
                    <a:pt x="4639836" y="0"/>
                  </a:moveTo>
                  <a:lnTo>
                    <a:pt x="361642" y="0"/>
                  </a:lnTo>
                  <a:lnTo>
                    <a:pt x="0" y="711189"/>
                  </a:lnTo>
                  <a:lnTo>
                    <a:pt x="361642" y="1422394"/>
                  </a:lnTo>
                  <a:lnTo>
                    <a:pt x="4639836" y="1422394"/>
                  </a:lnTo>
                  <a:lnTo>
                    <a:pt x="5001389" y="711189"/>
                  </a:lnTo>
                  <a:lnTo>
                    <a:pt x="4639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9" name="Google Shape;22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84832" y="3175747"/>
              <a:ext cx="712786" cy="625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06199" y="4385157"/>
              <a:ext cx="696111" cy="7913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15"/>
          <p:cNvSpPr txBox="1"/>
          <p:nvPr/>
        </p:nvSpPr>
        <p:spPr>
          <a:xfrm>
            <a:off x="7562221" y="4115559"/>
            <a:ext cx="305625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904" lvl="0" marL="12065" marR="5080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task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flow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helps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you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to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analyse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how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Lucida Sans"/>
                <a:ea typeface="Lucida Sans"/>
                <a:cs typeface="Lucida Sans"/>
                <a:sym typeface="Lucida Sans"/>
              </a:rPr>
              <a:t>one item of content connects to the  next rather than examining each piece  of content separately.</a:t>
            </a:r>
            <a:endParaRPr sz="13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51353" y="2248878"/>
            <a:ext cx="748643" cy="923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15"/>
          <p:cNvGrpSpPr/>
          <p:nvPr/>
        </p:nvGrpSpPr>
        <p:grpSpPr>
          <a:xfrm>
            <a:off x="1411220" y="1409700"/>
            <a:ext cx="4172718" cy="606550"/>
            <a:chOff x="1411220" y="1409700"/>
            <a:chExt cx="4172718" cy="606550"/>
          </a:xfrm>
        </p:grpSpPr>
        <p:pic>
          <p:nvPicPr>
            <p:cNvPr id="234" name="Google Shape;234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11220" y="1409700"/>
              <a:ext cx="4172718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67583" y="1429511"/>
              <a:ext cx="1578864" cy="586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5"/>
            <p:cNvSpPr/>
            <p:nvPr/>
          </p:nvSpPr>
          <p:spPr>
            <a:xfrm>
              <a:off x="1434333" y="1433565"/>
              <a:ext cx="4072254" cy="456565"/>
            </a:xfrm>
            <a:custGeom>
              <a:rect b="b" l="l" r="r" t="t"/>
              <a:pathLst>
                <a:path extrusionOk="0" h="456564" w="4072254">
                  <a:moveTo>
                    <a:pt x="3995677" y="0"/>
                  </a:moveTo>
                  <a:lnTo>
                    <a:pt x="76081" y="0"/>
                  </a:lnTo>
                  <a:lnTo>
                    <a:pt x="46457" y="5976"/>
                  </a:lnTo>
                  <a:lnTo>
                    <a:pt x="22275" y="22277"/>
                  </a:lnTo>
                  <a:lnTo>
                    <a:pt x="5975" y="46458"/>
                  </a:lnTo>
                  <a:lnTo>
                    <a:pt x="0" y="76078"/>
                  </a:lnTo>
                  <a:lnTo>
                    <a:pt x="0" y="380512"/>
                  </a:lnTo>
                  <a:lnTo>
                    <a:pt x="5975" y="410126"/>
                  </a:lnTo>
                  <a:lnTo>
                    <a:pt x="22275" y="434298"/>
                  </a:lnTo>
                  <a:lnTo>
                    <a:pt x="46457" y="450588"/>
                  </a:lnTo>
                  <a:lnTo>
                    <a:pt x="76081" y="456559"/>
                  </a:lnTo>
                  <a:lnTo>
                    <a:pt x="3995677" y="456559"/>
                  </a:lnTo>
                  <a:lnTo>
                    <a:pt x="4025297" y="450588"/>
                  </a:lnTo>
                  <a:lnTo>
                    <a:pt x="4049478" y="434298"/>
                  </a:lnTo>
                  <a:lnTo>
                    <a:pt x="4065779" y="410126"/>
                  </a:lnTo>
                  <a:lnTo>
                    <a:pt x="4071756" y="380512"/>
                  </a:lnTo>
                  <a:lnTo>
                    <a:pt x="4071756" y="76078"/>
                  </a:lnTo>
                  <a:lnTo>
                    <a:pt x="4065779" y="46458"/>
                  </a:lnTo>
                  <a:lnTo>
                    <a:pt x="4049478" y="22277"/>
                  </a:lnTo>
                  <a:lnTo>
                    <a:pt x="4025297" y="5976"/>
                  </a:lnTo>
                  <a:lnTo>
                    <a:pt x="3995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434333" y="1433565"/>
              <a:ext cx="4072254" cy="456565"/>
            </a:xfrm>
            <a:custGeom>
              <a:rect b="b" l="l" r="r" t="t"/>
              <a:pathLst>
                <a:path extrusionOk="0" h="456564" w="4072254">
                  <a:moveTo>
                    <a:pt x="0" y="76078"/>
                  </a:moveTo>
                  <a:lnTo>
                    <a:pt x="5975" y="46458"/>
                  </a:lnTo>
                  <a:lnTo>
                    <a:pt x="22275" y="22277"/>
                  </a:lnTo>
                  <a:lnTo>
                    <a:pt x="46457" y="5976"/>
                  </a:lnTo>
                  <a:lnTo>
                    <a:pt x="76081" y="0"/>
                  </a:lnTo>
                  <a:lnTo>
                    <a:pt x="3995677" y="0"/>
                  </a:lnTo>
                  <a:lnTo>
                    <a:pt x="4025297" y="5976"/>
                  </a:lnTo>
                  <a:lnTo>
                    <a:pt x="4049478" y="22277"/>
                  </a:lnTo>
                  <a:lnTo>
                    <a:pt x="4065779" y="46458"/>
                  </a:lnTo>
                  <a:lnTo>
                    <a:pt x="4071756" y="76078"/>
                  </a:lnTo>
                  <a:lnTo>
                    <a:pt x="4071756" y="380512"/>
                  </a:lnTo>
                  <a:lnTo>
                    <a:pt x="4065779" y="410126"/>
                  </a:lnTo>
                  <a:lnTo>
                    <a:pt x="4049478" y="434298"/>
                  </a:lnTo>
                  <a:lnTo>
                    <a:pt x="4025297" y="450588"/>
                  </a:lnTo>
                  <a:lnTo>
                    <a:pt x="3995677" y="456559"/>
                  </a:lnTo>
                  <a:lnTo>
                    <a:pt x="76081" y="456559"/>
                  </a:lnTo>
                  <a:lnTo>
                    <a:pt x="46457" y="450588"/>
                  </a:lnTo>
                  <a:lnTo>
                    <a:pt x="22275" y="434298"/>
                  </a:lnTo>
                  <a:lnTo>
                    <a:pt x="5975" y="410126"/>
                  </a:lnTo>
                  <a:lnTo>
                    <a:pt x="0" y="380512"/>
                  </a:lnTo>
                  <a:lnTo>
                    <a:pt x="0" y="76078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8" name="Google Shape;238;p15"/>
          <p:cNvSpPr txBox="1"/>
          <p:nvPr/>
        </p:nvSpPr>
        <p:spPr>
          <a:xfrm>
            <a:off x="2918208" y="1498544"/>
            <a:ext cx="110490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Task</a:t>
            </a:r>
            <a:r>
              <a:rPr lang="en-US" sz="18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flow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15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1185478" y="2955413"/>
            <a:ext cx="3136265" cy="7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904" lvl="0" marL="12700" marR="5080" rtl="0" algn="ctr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task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flow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diagram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depicts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user's 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progress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through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particular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task.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Task 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flows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can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be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thought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of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as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the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DNA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of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content</a:t>
            </a: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experience.</a:t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466452" y="337175"/>
            <a:ext cx="7630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Problem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Vision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Statement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6" name="Google Shape;246;p16"/>
          <p:cNvGrpSpPr/>
          <p:nvPr/>
        </p:nvGrpSpPr>
        <p:grpSpPr>
          <a:xfrm>
            <a:off x="9596" y="2279904"/>
            <a:ext cx="7120890" cy="429259"/>
            <a:chOff x="9596" y="2279904"/>
            <a:chExt cx="7120890" cy="429259"/>
          </a:xfrm>
        </p:grpSpPr>
        <p:sp>
          <p:nvSpPr>
            <p:cNvPr id="247" name="Google Shape;247;p16"/>
            <p:cNvSpPr/>
            <p:nvPr/>
          </p:nvSpPr>
          <p:spPr>
            <a:xfrm>
              <a:off x="9596" y="2279904"/>
              <a:ext cx="7120890" cy="429259"/>
            </a:xfrm>
            <a:custGeom>
              <a:rect b="b" l="l" r="r" t="t"/>
              <a:pathLst>
                <a:path extrusionOk="0" h="429260" w="7120890">
                  <a:moveTo>
                    <a:pt x="6636049" y="0"/>
                  </a:moveTo>
                  <a:lnTo>
                    <a:pt x="128242" y="0"/>
                  </a:lnTo>
                  <a:lnTo>
                    <a:pt x="78066" y="4960"/>
                  </a:lnTo>
                  <a:lnTo>
                    <a:pt x="37332" y="18444"/>
                  </a:lnTo>
                  <a:lnTo>
                    <a:pt x="9991" y="38357"/>
                  </a:lnTo>
                  <a:lnTo>
                    <a:pt x="0" y="62605"/>
                  </a:lnTo>
                  <a:lnTo>
                    <a:pt x="0" y="366400"/>
                  </a:lnTo>
                  <a:lnTo>
                    <a:pt x="9991" y="390519"/>
                  </a:lnTo>
                  <a:lnTo>
                    <a:pt x="37332" y="410535"/>
                  </a:lnTo>
                  <a:lnTo>
                    <a:pt x="78066" y="424195"/>
                  </a:lnTo>
                  <a:lnTo>
                    <a:pt x="128242" y="429249"/>
                  </a:lnTo>
                  <a:lnTo>
                    <a:pt x="6636049" y="429249"/>
                  </a:lnTo>
                  <a:lnTo>
                    <a:pt x="7120833" y="215767"/>
                  </a:lnTo>
                  <a:lnTo>
                    <a:pt x="6636049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4411" y="2318125"/>
              <a:ext cx="350520" cy="350520"/>
            </a:xfrm>
            <a:custGeom>
              <a:rect b="b" l="l" r="r" t="t"/>
              <a:pathLst>
                <a:path extrusionOk="0" h="350519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5066"/>
                  </a:lnTo>
                  <a:lnTo>
                    <a:pt x="18802" y="18909"/>
                  </a:lnTo>
                  <a:lnTo>
                    <a:pt x="5025" y="39489"/>
                  </a:lnTo>
                  <a:lnTo>
                    <a:pt x="0" y="64769"/>
                  </a:lnTo>
                  <a:lnTo>
                    <a:pt x="0" y="285628"/>
                  </a:lnTo>
                  <a:lnTo>
                    <a:pt x="5025" y="311037"/>
                  </a:lnTo>
                  <a:lnTo>
                    <a:pt x="18802" y="331515"/>
                  </a:lnTo>
                  <a:lnTo>
                    <a:pt x="39379" y="345181"/>
                  </a:lnTo>
                  <a:lnTo>
                    <a:pt x="64805" y="350154"/>
                  </a:lnTo>
                  <a:lnTo>
                    <a:pt x="287500" y="350154"/>
                  </a:lnTo>
                  <a:lnTo>
                    <a:pt x="311601" y="345181"/>
                  </a:lnTo>
                  <a:lnTo>
                    <a:pt x="331572" y="331515"/>
                  </a:lnTo>
                  <a:lnTo>
                    <a:pt x="345188" y="311037"/>
                  </a:lnTo>
                  <a:lnTo>
                    <a:pt x="350222" y="285628"/>
                  </a:lnTo>
                  <a:lnTo>
                    <a:pt x="350222" y="64769"/>
                  </a:lnTo>
                  <a:lnTo>
                    <a:pt x="345188" y="39489"/>
                  </a:lnTo>
                  <a:lnTo>
                    <a:pt x="331572" y="18909"/>
                  </a:lnTo>
                  <a:lnTo>
                    <a:pt x="311601" y="5066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01</a:t>
              </a:r>
              <a:endParaRPr sz="1800"/>
            </a:p>
          </p:txBody>
        </p:sp>
      </p:grpSp>
      <p:grpSp>
        <p:nvGrpSpPr>
          <p:cNvPr id="249" name="Google Shape;249;p16"/>
          <p:cNvGrpSpPr/>
          <p:nvPr/>
        </p:nvGrpSpPr>
        <p:grpSpPr>
          <a:xfrm>
            <a:off x="9596" y="2826776"/>
            <a:ext cx="7205345" cy="432434"/>
            <a:chOff x="9596" y="2826776"/>
            <a:chExt cx="7205345" cy="432434"/>
          </a:xfrm>
        </p:grpSpPr>
        <p:sp>
          <p:nvSpPr>
            <p:cNvPr id="250" name="Google Shape;250;p16"/>
            <p:cNvSpPr/>
            <p:nvPr/>
          </p:nvSpPr>
          <p:spPr>
            <a:xfrm>
              <a:off x="9596" y="2826776"/>
              <a:ext cx="7205345" cy="432434"/>
            </a:xfrm>
            <a:custGeom>
              <a:rect b="b" l="l" r="r" t="t"/>
              <a:pathLst>
                <a:path extrusionOk="0" h="432435" w="7205345">
                  <a:moveTo>
                    <a:pt x="6714413" y="0"/>
                  </a:moveTo>
                  <a:lnTo>
                    <a:pt x="129742" y="0"/>
                  </a:lnTo>
                  <a:lnTo>
                    <a:pt x="78980" y="4997"/>
                  </a:lnTo>
                  <a:lnTo>
                    <a:pt x="37769" y="18745"/>
                  </a:lnTo>
                  <a:lnTo>
                    <a:pt x="10109" y="39373"/>
                  </a:lnTo>
                  <a:lnTo>
                    <a:pt x="0" y="65013"/>
                  </a:lnTo>
                  <a:lnTo>
                    <a:pt x="0" y="366887"/>
                  </a:lnTo>
                  <a:lnTo>
                    <a:pt x="10109" y="392258"/>
                  </a:lnTo>
                  <a:lnTo>
                    <a:pt x="37769" y="412916"/>
                  </a:lnTo>
                  <a:lnTo>
                    <a:pt x="78980" y="426813"/>
                  </a:lnTo>
                  <a:lnTo>
                    <a:pt x="129742" y="431901"/>
                  </a:lnTo>
                  <a:lnTo>
                    <a:pt x="6714413" y="431901"/>
                  </a:lnTo>
                  <a:lnTo>
                    <a:pt x="7205019" y="216011"/>
                  </a:lnTo>
                  <a:lnTo>
                    <a:pt x="6714413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54411" y="2868930"/>
              <a:ext cx="350520" cy="347980"/>
            </a:xfrm>
            <a:custGeom>
              <a:rect b="b" l="l" r="r" t="t"/>
              <a:pathLst>
                <a:path extrusionOk="0" h="34798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4609"/>
                  </a:lnTo>
                  <a:lnTo>
                    <a:pt x="18802" y="17445"/>
                  </a:lnTo>
                  <a:lnTo>
                    <a:pt x="5025" y="37020"/>
                  </a:lnTo>
                  <a:lnTo>
                    <a:pt x="0" y="61843"/>
                  </a:lnTo>
                  <a:lnTo>
                    <a:pt x="0" y="285353"/>
                  </a:lnTo>
                  <a:lnTo>
                    <a:pt x="5025" y="309442"/>
                  </a:lnTo>
                  <a:lnTo>
                    <a:pt x="18802" y="329241"/>
                  </a:lnTo>
                  <a:lnTo>
                    <a:pt x="39379" y="342656"/>
                  </a:lnTo>
                  <a:lnTo>
                    <a:pt x="64805" y="347593"/>
                  </a:lnTo>
                  <a:lnTo>
                    <a:pt x="287500" y="347593"/>
                  </a:lnTo>
                  <a:lnTo>
                    <a:pt x="311601" y="342656"/>
                  </a:lnTo>
                  <a:lnTo>
                    <a:pt x="331572" y="329241"/>
                  </a:lnTo>
                  <a:lnTo>
                    <a:pt x="345188" y="309442"/>
                  </a:lnTo>
                  <a:lnTo>
                    <a:pt x="350222" y="285353"/>
                  </a:lnTo>
                  <a:lnTo>
                    <a:pt x="350222" y="61843"/>
                  </a:lnTo>
                  <a:lnTo>
                    <a:pt x="345188" y="37020"/>
                  </a:lnTo>
                  <a:lnTo>
                    <a:pt x="331572" y="17445"/>
                  </a:lnTo>
                  <a:lnTo>
                    <a:pt x="311601" y="4609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02</a:t>
              </a:r>
              <a:endParaRPr sz="1800"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9596" y="3377549"/>
            <a:ext cx="7205345" cy="440690"/>
            <a:chOff x="9596" y="3377549"/>
            <a:chExt cx="7205345" cy="440690"/>
          </a:xfrm>
        </p:grpSpPr>
        <p:sp>
          <p:nvSpPr>
            <p:cNvPr id="253" name="Google Shape;253;p16"/>
            <p:cNvSpPr/>
            <p:nvPr/>
          </p:nvSpPr>
          <p:spPr>
            <a:xfrm>
              <a:off x="9596" y="3377549"/>
              <a:ext cx="7205345" cy="440690"/>
            </a:xfrm>
            <a:custGeom>
              <a:rect b="b" l="l" r="r" t="t"/>
              <a:pathLst>
                <a:path extrusionOk="0" h="440689" w="7205345">
                  <a:moveTo>
                    <a:pt x="6714413" y="0"/>
                  </a:moveTo>
                  <a:lnTo>
                    <a:pt x="129742" y="0"/>
                  </a:lnTo>
                  <a:lnTo>
                    <a:pt x="78980" y="5183"/>
                  </a:lnTo>
                  <a:lnTo>
                    <a:pt x="37769" y="19179"/>
                  </a:lnTo>
                  <a:lnTo>
                    <a:pt x="10109" y="39656"/>
                  </a:lnTo>
                  <a:lnTo>
                    <a:pt x="0" y="64282"/>
                  </a:lnTo>
                  <a:lnTo>
                    <a:pt x="0" y="376062"/>
                  </a:lnTo>
                  <a:lnTo>
                    <a:pt x="10109" y="400601"/>
                  </a:lnTo>
                  <a:lnTo>
                    <a:pt x="37769" y="421036"/>
                  </a:lnTo>
                  <a:lnTo>
                    <a:pt x="78980" y="435018"/>
                  </a:lnTo>
                  <a:lnTo>
                    <a:pt x="129742" y="440201"/>
                  </a:lnTo>
                  <a:lnTo>
                    <a:pt x="6714413" y="440201"/>
                  </a:lnTo>
                  <a:lnTo>
                    <a:pt x="7205019" y="218968"/>
                  </a:lnTo>
                  <a:lnTo>
                    <a:pt x="6714413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11" y="3417173"/>
              <a:ext cx="350520" cy="350520"/>
            </a:xfrm>
            <a:custGeom>
              <a:rect b="b" l="l" r="r" t="t"/>
              <a:pathLst>
                <a:path extrusionOk="0" h="35052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4958"/>
                  </a:lnTo>
                  <a:lnTo>
                    <a:pt x="18802" y="18409"/>
                  </a:lnTo>
                  <a:lnTo>
                    <a:pt x="5025" y="38216"/>
                  </a:lnTo>
                  <a:lnTo>
                    <a:pt x="0" y="62240"/>
                  </a:lnTo>
                  <a:lnTo>
                    <a:pt x="0" y="285628"/>
                  </a:lnTo>
                  <a:lnTo>
                    <a:pt x="5025" y="311056"/>
                  </a:lnTo>
                  <a:lnTo>
                    <a:pt x="18802" y="331576"/>
                  </a:lnTo>
                  <a:lnTo>
                    <a:pt x="39379" y="345284"/>
                  </a:lnTo>
                  <a:lnTo>
                    <a:pt x="64805" y="350276"/>
                  </a:lnTo>
                  <a:lnTo>
                    <a:pt x="287500" y="350276"/>
                  </a:lnTo>
                  <a:lnTo>
                    <a:pt x="311601" y="345284"/>
                  </a:lnTo>
                  <a:lnTo>
                    <a:pt x="331572" y="331576"/>
                  </a:lnTo>
                  <a:lnTo>
                    <a:pt x="345188" y="311056"/>
                  </a:lnTo>
                  <a:lnTo>
                    <a:pt x="350222" y="285628"/>
                  </a:lnTo>
                  <a:lnTo>
                    <a:pt x="350222" y="62240"/>
                  </a:lnTo>
                  <a:lnTo>
                    <a:pt x="345188" y="38216"/>
                  </a:lnTo>
                  <a:lnTo>
                    <a:pt x="331572" y="18409"/>
                  </a:lnTo>
                  <a:lnTo>
                    <a:pt x="311601" y="4958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03</a:t>
              </a:r>
              <a:endParaRPr sz="1800"/>
            </a:p>
          </p:txBody>
        </p:sp>
      </p:grpSp>
      <p:grpSp>
        <p:nvGrpSpPr>
          <p:cNvPr id="255" name="Google Shape;255;p16"/>
          <p:cNvGrpSpPr/>
          <p:nvPr/>
        </p:nvGrpSpPr>
        <p:grpSpPr>
          <a:xfrm>
            <a:off x="9596" y="3924549"/>
            <a:ext cx="7205345" cy="432434"/>
            <a:chOff x="9596" y="3924549"/>
            <a:chExt cx="7205345" cy="432434"/>
          </a:xfrm>
        </p:grpSpPr>
        <p:sp>
          <p:nvSpPr>
            <p:cNvPr id="256" name="Google Shape;256;p16"/>
            <p:cNvSpPr/>
            <p:nvPr/>
          </p:nvSpPr>
          <p:spPr>
            <a:xfrm>
              <a:off x="9596" y="3924549"/>
              <a:ext cx="7205345" cy="432434"/>
            </a:xfrm>
            <a:custGeom>
              <a:rect b="b" l="l" r="r" t="t"/>
              <a:pathLst>
                <a:path extrusionOk="0" h="432435" w="7205345">
                  <a:moveTo>
                    <a:pt x="6714413" y="0"/>
                  </a:moveTo>
                  <a:lnTo>
                    <a:pt x="129742" y="0"/>
                  </a:lnTo>
                  <a:lnTo>
                    <a:pt x="78980" y="5003"/>
                  </a:lnTo>
                  <a:lnTo>
                    <a:pt x="37769" y="18782"/>
                  </a:lnTo>
                  <a:lnTo>
                    <a:pt x="10109" y="39490"/>
                  </a:lnTo>
                  <a:lnTo>
                    <a:pt x="0" y="65282"/>
                  </a:lnTo>
                  <a:lnTo>
                    <a:pt x="0" y="366653"/>
                  </a:lnTo>
                  <a:lnTo>
                    <a:pt x="10109" y="392178"/>
                  </a:lnTo>
                  <a:lnTo>
                    <a:pt x="37769" y="412916"/>
                  </a:lnTo>
                  <a:lnTo>
                    <a:pt x="78980" y="426843"/>
                  </a:lnTo>
                  <a:lnTo>
                    <a:pt x="129742" y="431935"/>
                  </a:lnTo>
                  <a:lnTo>
                    <a:pt x="6714413" y="431935"/>
                  </a:lnTo>
                  <a:lnTo>
                    <a:pt x="7205019" y="216158"/>
                  </a:lnTo>
                  <a:lnTo>
                    <a:pt x="6714413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4411" y="3964055"/>
              <a:ext cx="350520" cy="350520"/>
            </a:xfrm>
            <a:custGeom>
              <a:rect b="b" l="l" r="r" t="t"/>
              <a:pathLst>
                <a:path extrusionOk="0" h="35052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5032"/>
                  </a:lnTo>
                  <a:lnTo>
                    <a:pt x="18802" y="18826"/>
                  </a:lnTo>
                  <a:lnTo>
                    <a:pt x="5025" y="39430"/>
                  </a:lnTo>
                  <a:lnTo>
                    <a:pt x="0" y="64888"/>
                  </a:lnTo>
                  <a:lnTo>
                    <a:pt x="0" y="288154"/>
                  </a:lnTo>
                  <a:lnTo>
                    <a:pt x="5025" y="312003"/>
                  </a:lnTo>
                  <a:lnTo>
                    <a:pt x="18802" y="331779"/>
                  </a:lnTo>
                  <a:lnTo>
                    <a:pt x="39379" y="345269"/>
                  </a:lnTo>
                  <a:lnTo>
                    <a:pt x="64805" y="350257"/>
                  </a:lnTo>
                  <a:lnTo>
                    <a:pt x="287500" y="350257"/>
                  </a:lnTo>
                  <a:lnTo>
                    <a:pt x="311601" y="345269"/>
                  </a:lnTo>
                  <a:lnTo>
                    <a:pt x="331572" y="331779"/>
                  </a:lnTo>
                  <a:lnTo>
                    <a:pt x="345188" y="312003"/>
                  </a:lnTo>
                  <a:lnTo>
                    <a:pt x="350222" y="288154"/>
                  </a:lnTo>
                  <a:lnTo>
                    <a:pt x="350222" y="64888"/>
                  </a:lnTo>
                  <a:lnTo>
                    <a:pt x="345188" y="39430"/>
                  </a:lnTo>
                  <a:lnTo>
                    <a:pt x="331572" y="18826"/>
                  </a:lnTo>
                  <a:lnTo>
                    <a:pt x="311601" y="5032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6"/>
          <p:cNvSpPr txBox="1"/>
          <p:nvPr/>
        </p:nvSpPr>
        <p:spPr>
          <a:xfrm>
            <a:off x="503145" y="3993521"/>
            <a:ext cx="3874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actions they want to Complete 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6"/>
          <p:cNvGrpSpPr/>
          <p:nvPr/>
        </p:nvGrpSpPr>
        <p:grpSpPr>
          <a:xfrm>
            <a:off x="9596" y="4475357"/>
            <a:ext cx="7205345" cy="429895"/>
            <a:chOff x="9596" y="4475357"/>
            <a:chExt cx="7205345" cy="429895"/>
          </a:xfrm>
        </p:grpSpPr>
        <p:sp>
          <p:nvSpPr>
            <p:cNvPr id="260" name="Google Shape;260;p16"/>
            <p:cNvSpPr/>
            <p:nvPr/>
          </p:nvSpPr>
          <p:spPr>
            <a:xfrm>
              <a:off x="9596" y="4475357"/>
              <a:ext cx="7205345" cy="429895"/>
            </a:xfrm>
            <a:custGeom>
              <a:rect b="b" l="l" r="r" t="t"/>
              <a:pathLst>
                <a:path extrusionOk="0" h="429895" w="7205345">
                  <a:moveTo>
                    <a:pt x="6714413" y="0"/>
                  </a:moveTo>
                  <a:lnTo>
                    <a:pt x="129742" y="0"/>
                  </a:lnTo>
                  <a:lnTo>
                    <a:pt x="78980" y="5050"/>
                  </a:lnTo>
                  <a:lnTo>
                    <a:pt x="37769" y="18683"/>
                  </a:lnTo>
                  <a:lnTo>
                    <a:pt x="10109" y="38626"/>
                  </a:lnTo>
                  <a:lnTo>
                    <a:pt x="0" y="62602"/>
                  </a:lnTo>
                  <a:lnTo>
                    <a:pt x="0" y="366771"/>
                  </a:lnTo>
                  <a:lnTo>
                    <a:pt x="10109" y="390755"/>
                  </a:lnTo>
                  <a:lnTo>
                    <a:pt x="37769" y="410701"/>
                  </a:lnTo>
                  <a:lnTo>
                    <a:pt x="78980" y="424336"/>
                  </a:lnTo>
                  <a:lnTo>
                    <a:pt x="129742" y="429386"/>
                  </a:lnTo>
                  <a:lnTo>
                    <a:pt x="6714413" y="429386"/>
                  </a:lnTo>
                  <a:lnTo>
                    <a:pt x="7205019" y="213478"/>
                  </a:lnTo>
                  <a:lnTo>
                    <a:pt x="6714413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4411" y="4513575"/>
              <a:ext cx="350520" cy="350520"/>
            </a:xfrm>
            <a:custGeom>
              <a:rect b="b" l="l" r="r" t="t"/>
              <a:pathLst>
                <a:path extrusionOk="0" h="35052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4951"/>
                  </a:lnTo>
                  <a:lnTo>
                    <a:pt x="18802" y="18369"/>
                  </a:lnTo>
                  <a:lnTo>
                    <a:pt x="5025" y="38099"/>
                  </a:lnTo>
                  <a:lnTo>
                    <a:pt x="0" y="61984"/>
                  </a:lnTo>
                  <a:lnTo>
                    <a:pt x="0" y="285631"/>
                  </a:lnTo>
                  <a:lnTo>
                    <a:pt x="5025" y="311050"/>
                  </a:lnTo>
                  <a:lnTo>
                    <a:pt x="18802" y="331568"/>
                  </a:lnTo>
                  <a:lnTo>
                    <a:pt x="39379" y="345276"/>
                  </a:lnTo>
                  <a:lnTo>
                    <a:pt x="64805" y="350270"/>
                  </a:lnTo>
                  <a:lnTo>
                    <a:pt x="287500" y="350270"/>
                  </a:lnTo>
                  <a:lnTo>
                    <a:pt x="311601" y="345276"/>
                  </a:lnTo>
                  <a:lnTo>
                    <a:pt x="331572" y="331568"/>
                  </a:lnTo>
                  <a:lnTo>
                    <a:pt x="345188" y="311050"/>
                  </a:lnTo>
                  <a:lnTo>
                    <a:pt x="350222" y="285631"/>
                  </a:lnTo>
                  <a:lnTo>
                    <a:pt x="350222" y="61984"/>
                  </a:lnTo>
                  <a:lnTo>
                    <a:pt x="345188" y="38099"/>
                  </a:lnTo>
                  <a:lnTo>
                    <a:pt x="331572" y="18369"/>
                  </a:lnTo>
                  <a:lnTo>
                    <a:pt x="311601" y="4951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2" name="Google Shape;262;p16"/>
          <p:cNvSpPr txBox="1"/>
          <p:nvPr/>
        </p:nvSpPr>
        <p:spPr>
          <a:xfrm>
            <a:off x="503092" y="4523768"/>
            <a:ext cx="5826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their goals intersect with your Brand Objectives 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81180" y="3955539"/>
            <a:ext cx="2787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81180" y="4505069"/>
            <a:ext cx="2787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6"/>
          <p:cNvGrpSpPr/>
          <p:nvPr/>
        </p:nvGrpSpPr>
        <p:grpSpPr>
          <a:xfrm>
            <a:off x="35052" y="1293877"/>
            <a:ext cx="6809247" cy="606551"/>
            <a:chOff x="35048" y="1293875"/>
            <a:chExt cx="5576322" cy="606551"/>
          </a:xfrm>
        </p:grpSpPr>
        <p:pic>
          <p:nvPicPr>
            <p:cNvPr id="266" name="Google Shape;26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48" y="1293875"/>
              <a:ext cx="5576322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6783" y="1313687"/>
              <a:ext cx="5346192" cy="586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6"/>
            <p:cNvSpPr/>
            <p:nvPr/>
          </p:nvSpPr>
          <p:spPr>
            <a:xfrm>
              <a:off x="54411" y="1317101"/>
              <a:ext cx="5479415" cy="457200"/>
            </a:xfrm>
            <a:custGeom>
              <a:rect b="b" l="l" r="r" t="t"/>
              <a:pathLst>
                <a:path extrusionOk="0" h="457200" w="5479415">
                  <a:moveTo>
                    <a:pt x="5402788" y="0"/>
                  </a:moveTo>
                  <a:lnTo>
                    <a:pt x="76092" y="0"/>
                  </a:lnTo>
                  <a:lnTo>
                    <a:pt x="46472" y="5995"/>
                  </a:lnTo>
                  <a:lnTo>
                    <a:pt x="22285" y="22338"/>
                  </a:lnTo>
                  <a:lnTo>
                    <a:pt x="5979" y="46561"/>
                  </a:lnTo>
                  <a:lnTo>
                    <a:pt x="0" y="76199"/>
                  </a:lnTo>
                  <a:lnTo>
                    <a:pt x="0" y="380512"/>
                  </a:lnTo>
                  <a:lnTo>
                    <a:pt x="5979" y="410150"/>
                  </a:lnTo>
                  <a:lnTo>
                    <a:pt x="22285" y="434374"/>
                  </a:lnTo>
                  <a:lnTo>
                    <a:pt x="46472" y="450716"/>
                  </a:lnTo>
                  <a:lnTo>
                    <a:pt x="76092" y="456712"/>
                  </a:lnTo>
                  <a:lnTo>
                    <a:pt x="5402788" y="456712"/>
                  </a:lnTo>
                  <a:lnTo>
                    <a:pt x="5432407" y="450716"/>
                  </a:lnTo>
                  <a:lnTo>
                    <a:pt x="5456589" y="434374"/>
                  </a:lnTo>
                  <a:lnTo>
                    <a:pt x="5472889" y="410150"/>
                  </a:lnTo>
                  <a:lnTo>
                    <a:pt x="5478866" y="380512"/>
                  </a:lnTo>
                  <a:lnTo>
                    <a:pt x="5478866" y="76199"/>
                  </a:lnTo>
                  <a:lnTo>
                    <a:pt x="5472889" y="46561"/>
                  </a:lnTo>
                  <a:lnTo>
                    <a:pt x="5456589" y="22338"/>
                  </a:lnTo>
                  <a:lnTo>
                    <a:pt x="5432407" y="5995"/>
                  </a:lnTo>
                  <a:lnTo>
                    <a:pt x="5402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4411" y="1317101"/>
              <a:ext cx="5479415" cy="457200"/>
            </a:xfrm>
            <a:custGeom>
              <a:rect b="b" l="l" r="r" t="t"/>
              <a:pathLst>
                <a:path extrusionOk="0" h="457200" w="5479415">
                  <a:moveTo>
                    <a:pt x="0" y="76199"/>
                  </a:moveTo>
                  <a:lnTo>
                    <a:pt x="5979" y="46561"/>
                  </a:lnTo>
                  <a:lnTo>
                    <a:pt x="22285" y="22338"/>
                  </a:lnTo>
                  <a:lnTo>
                    <a:pt x="46472" y="5995"/>
                  </a:lnTo>
                  <a:lnTo>
                    <a:pt x="76092" y="0"/>
                  </a:lnTo>
                  <a:lnTo>
                    <a:pt x="5402788" y="0"/>
                  </a:lnTo>
                  <a:lnTo>
                    <a:pt x="5432407" y="5995"/>
                  </a:lnTo>
                  <a:lnTo>
                    <a:pt x="5456589" y="22338"/>
                  </a:lnTo>
                  <a:lnTo>
                    <a:pt x="5472889" y="46561"/>
                  </a:lnTo>
                  <a:lnTo>
                    <a:pt x="5478866" y="76199"/>
                  </a:lnTo>
                  <a:lnTo>
                    <a:pt x="5478866" y="380512"/>
                  </a:lnTo>
                  <a:lnTo>
                    <a:pt x="5472889" y="410150"/>
                  </a:lnTo>
                  <a:lnTo>
                    <a:pt x="5456589" y="434374"/>
                  </a:lnTo>
                  <a:lnTo>
                    <a:pt x="5432407" y="450716"/>
                  </a:lnTo>
                  <a:lnTo>
                    <a:pt x="5402788" y="456712"/>
                  </a:lnTo>
                  <a:lnTo>
                    <a:pt x="76092" y="456712"/>
                  </a:lnTo>
                  <a:lnTo>
                    <a:pt x="46472" y="450716"/>
                  </a:lnTo>
                  <a:lnTo>
                    <a:pt x="22285" y="434374"/>
                  </a:lnTo>
                  <a:lnTo>
                    <a:pt x="5979" y="410150"/>
                  </a:lnTo>
                  <a:lnTo>
                    <a:pt x="0" y="380512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0" name="Google Shape;270;p16"/>
          <p:cNvSpPr txBox="1"/>
          <p:nvPr/>
        </p:nvSpPr>
        <p:spPr>
          <a:xfrm>
            <a:off x="503150" y="1382400"/>
            <a:ext cx="58260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Questions to ask while Creating Task Flow?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their Starting Point 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45369"/>
              </a:buClr>
              <a:buSzPts val="1850"/>
              <a:buFont typeface="Arial"/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are they engaging your brand 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  <p:sp>
        <p:nvSpPr>
          <p:cNvPr id="272" name="Google Shape;272;p16"/>
          <p:cNvSpPr txBox="1"/>
          <p:nvPr/>
        </p:nvSpPr>
        <p:spPr>
          <a:xfrm>
            <a:off x="7590796" y="2290695"/>
            <a:ext cx="4338955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73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Typical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activities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that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inform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task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flow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development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are: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69900" marR="213995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Interviews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with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key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stakeholders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the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firm,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including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sales,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marketing,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customer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service,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to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ensure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that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business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goals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are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aligned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with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consumer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needs.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69900" marR="508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Interviews, surveys, customer call records, and  website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social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analytics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were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used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gather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user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research.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-317500" lvl="0" marL="469900" marR="0" rtl="0" algn="l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Market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competitor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research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18713" y="3385625"/>
            <a:ext cx="48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What information are they trying to find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5050278" y="4363337"/>
            <a:ext cx="2091443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690" y="1380619"/>
            <a:ext cx="3434730" cy="25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 txBox="1"/>
          <p:nvPr/>
        </p:nvSpPr>
        <p:spPr>
          <a:xfrm>
            <a:off x="8862448" y="6476674"/>
            <a:ext cx="317500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Copyright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Intellipaat.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rights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reserved.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9792" y="160614"/>
            <a:ext cx="1814069" cy="6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/>
          <p:nvPr/>
        </p:nvSpPr>
        <p:spPr>
          <a:xfrm>
            <a:off x="403097" y="983223"/>
            <a:ext cx="11391265" cy="0"/>
          </a:xfrm>
          <a:custGeom>
            <a:rect b="b" l="l" r="r" t="t"/>
            <a:pathLst>
              <a:path extrusionOk="0" h="120000"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noFill/>
          <a:ln cap="flat" cmpd="sng" w="28550">
            <a:solidFill>
              <a:srgbClr val="F07F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23"/>
          <p:cNvSpPr txBox="1"/>
          <p:nvPr>
            <p:ph type="title"/>
          </p:nvPr>
        </p:nvSpPr>
        <p:spPr>
          <a:xfrm>
            <a:off x="466443" y="331083"/>
            <a:ext cx="32893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261" y="5220893"/>
            <a:ext cx="2683680" cy="60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7289" y="5092024"/>
            <a:ext cx="2496181" cy="86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7157" y="5122886"/>
            <a:ext cx="1188238" cy="91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23868" y="1683639"/>
            <a:ext cx="6144371" cy="275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0455" y="2607632"/>
            <a:ext cx="1240246" cy="115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02462" y="2619884"/>
            <a:ext cx="1127339" cy="112733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/>
        </p:nvSpPr>
        <p:spPr>
          <a:xfrm>
            <a:off x="9704585" y="6640166"/>
            <a:ext cx="22561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Copyright Intellipaat. All rights reserved.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0" name="Google Shape;300;p24"/>
          <p:cNvGrpSpPr/>
          <p:nvPr/>
        </p:nvGrpSpPr>
        <p:grpSpPr>
          <a:xfrm>
            <a:off x="9668499" y="14194"/>
            <a:ext cx="2509520" cy="1165860"/>
            <a:chOff x="9668499" y="14194"/>
            <a:chExt cx="2509520" cy="1165860"/>
          </a:xfrm>
        </p:grpSpPr>
        <p:pic>
          <p:nvPicPr>
            <p:cNvPr id="301" name="Google Shape;30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27448" y="117390"/>
              <a:ext cx="2272917" cy="792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4"/>
            <p:cNvSpPr/>
            <p:nvPr/>
          </p:nvSpPr>
          <p:spPr>
            <a:xfrm>
              <a:off x="9668499" y="14194"/>
              <a:ext cx="2509520" cy="1165860"/>
            </a:xfrm>
            <a:custGeom>
              <a:rect b="b" l="l" r="r" t="t"/>
              <a:pathLst>
                <a:path extrusionOk="0" h="1165860" w="2509520">
                  <a:moveTo>
                    <a:pt x="2509265" y="0"/>
                  </a:moveTo>
                  <a:lnTo>
                    <a:pt x="0" y="0"/>
                  </a:lnTo>
                  <a:lnTo>
                    <a:pt x="0" y="1165503"/>
                  </a:lnTo>
                  <a:lnTo>
                    <a:pt x="2509265" y="1165503"/>
                  </a:lnTo>
                  <a:lnTo>
                    <a:pt x="2509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303" name="Google Shape;3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714" y="476661"/>
            <a:ext cx="3386724" cy="118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6046" y="2415602"/>
            <a:ext cx="4806441" cy="378990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7038091" y="4083682"/>
            <a:ext cx="2493645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7670B2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support@intellipaat.co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7025391" y="5317311"/>
            <a:ext cx="296545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B8378"/>
                </a:solidFill>
                <a:latin typeface="Trebuchet MS"/>
                <a:ea typeface="Trebuchet MS"/>
                <a:cs typeface="Trebuchet MS"/>
                <a:sym typeface="Trebuchet MS"/>
              </a:rPr>
              <a:t>24/7 Chat with Our Course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B8378"/>
                </a:solidFill>
                <a:latin typeface="Trebuchet MS"/>
                <a:ea typeface="Trebuchet MS"/>
                <a:cs typeface="Trebuchet MS"/>
                <a:sym typeface="Trebuchet MS"/>
              </a:rPr>
              <a:t>Advisor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6945752" y="4032491"/>
            <a:ext cx="2884170" cy="369570"/>
          </a:xfrm>
          <a:custGeom>
            <a:rect b="b" l="l" r="r" t="t"/>
            <a:pathLst>
              <a:path extrusionOk="0" h="369570" w="2884170">
                <a:moveTo>
                  <a:pt x="2884169" y="0"/>
                </a:moveTo>
                <a:lnTo>
                  <a:pt x="0" y="0"/>
                </a:lnTo>
                <a:lnTo>
                  <a:pt x="0" y="369332"/>
                </a:lnTo>
                <a:lnTo>
                  <a:pt x="2884169" y="369332"/>
                </a:lnTo>
                <a:lnTo>
                  <a:pt x="28841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24"/>
          <p:cNvSpPr txBox="1"/>
          <p:nvPr/>
        </p:nvSpPr>
        <p:spPr>
          <a:xfrm>
            <a:off x="7025391" y="2560062"/>
            <a:ext cx="3577590" cy="2071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07F09"/>
                </a:solidFill>
                <a:latin typeface="Trebuchet MS"/>
                <a:ea typeface="Trebuchet MS"/>
                <a:cs typeface="Trebuchet MS"/>
                <a:sym typeface="Trebuchet MS"/>
              </a:rPr>
              <a:t>India: +91-7022374614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07F09"/>
                </a:solidFill>
                <a:latin typeface="Trebuchet MS"/>
                <a:ea typeface="Trebuchet MS"/>
                <a:cs typeface="Trebuchet MS"/>
                <a:sym typeface="Trebuchet MS"/>
              </a:rPr>
              <a:t>US:</a:t>
            </a:r>
            <a:r>
              <a:rPr lang="en-US" sz="1800">
                <a:solidFill>
                  <a:srgbClr val="F07F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07F09"/>
                </a:solidFill>
                <a:latin typeface="Trebuchet MS"/>
                <a:ea typeface="Trebuchet MS"/>
                <a:cs typeface="Trebuchet MS"/>
                <a:sym typeface="Trebuchet MS"/>
              </a:rPr>
              <a:t>1-800-216-8930</a:t>
            </a:r>
            <a:r>
              <a:rPr lang="en-US" sz="1800">
                <a:solidFill>
                  <a:srgbClr val="F07F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07F09"/>
                </a:solidFill>
                <a:latin typeface="Trebuchet MS"/>
                <a:ea typeface="Trebuchet MS"/>
                <a:cs typeface="Trebuchet MS"/>
                <a:sym typeface="Trebuchet MS"/>
              </a:rPr>
              <a:t>(TOLL</a:t>
            </a:r>
            <a:r>
              <a:rPr lang="en-US" sz="1800">
                <a:solidFill>
                  <a:srgbClr val="F07F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07F09"/>
                </a:solidFill>
                <a:latin typeface="Trebuchet MS"/>
                <a:ea typeface="Trebuchet MS"/>
                <a:cs typeface="Trebuchet MS"/>
                <a:sym typeface="Trebuchet MS"/>
              </a:rPr>
              <a:t>FREE)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7465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7670B2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sales@intellipaat.com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70B2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2083436" y="2995926"/>
            <a:ext cx="792988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Information Architecture</a:t>
            </a:r>
            <a:endParaRPr sz="5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8862448" y="6476674"/>
            <a:ext cx="317500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Copyright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Intellipaat.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rights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reserved.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466451" y="337175"/>
            <a:ext cx="6152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Information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" name="Google Shape;63;p4"/>
          <p:cNvGrpSpPr/>
          <p:nvPr/>
        </p:nvGrpSpPr>
        <p:grpSpPr>
          <a:xfrm>
            <a:off x="925424" y="2971349"/>
            <a:ext cx="10341160" cy="3505322"/>
            <a:chOff x="940999" y="2690499"/>
            <a:chExt cx="10341160" cy="3505322"/>
          </a:xfrm>
        </p:grpSpPr>
        <p:sp>
          <p:nvSpPr>
            <p:cNvPr id="64" name="Google Shape;64;p4"/>
            <p:cNvSpPr/>
            <p:nvPr/>
          </p:nvSpPr>
          <p:spPr>
            <a:xfrm>
              <a:off x="951332" y="2716895"/>
              <a:ext cx="4782185" cy="618490"/>
            </a:xfrm>
            <a:custGeom>
              <a:rect b="b" l="l" r="r" t="t"/>
              <a:pathLst>
                <a:path extrusionOk="0" h="618489" w="4782185">
                  <a:moveTo>
                    <a:pt x="4707862" y="570357"/>
                  </a:moveTo>
                  <a:lnTo>
                    <a:pt x="4706145" y="575472"/>
                  </a:lnTo>
                  <a:lnTo>
                    <a:pt x="4707180" y="590039"/>
                  </a:lnTo>
                  <a:lnTo>
                    <a:pt x="4713599" y="603154"/>
                  </a:lnTo>
                  <a:lnTo>
                    <a:pt x="4724927" y="613166"/>
                  </a:lnTo>
                  <a:lnTo>
                    <a:pt x="4739315" y="617986"/>
                  </a:lnTo>
                  <a:lnTo>
                    <a:pt x="4753921" y="616938"/>
                  </a:lnTo>
                  <a:lnTo>
                    <a:pt x="4767052" y="610482"/>
                  </a:lnTo>
                  <a:lnTo>
                    <a:pt x="4777017" y="599084"/>
                  </a:lnTo>
                  <a:lnTo>
                    <a:pt x="4780596" y="588416"/>
                  </a:lnTo>
                  <a:lnTo>
                    <a:pt x="4739283" y="588416"/>
                  </a:lnTo>
                  <a:lnTo>
                    <a:pt x="4707862" y="570357"/>
                  </a:lnTo>
                  <a:close/>
                </a:path>
                <a:path extrusionOk="0" h="618489" w="4782185">
                  <a:moveTo>
                    <a:pt x="4717322" y="553877"/>
                  </a:moveTo>
                  <a:lnTo>
                    <a:pt x="4710967" y="561106"/>
                  </a:lnTo>
                  <a:lnTo>
                    <a:pt x="4707862" y="570357"/>
                  </a:lnTo>
                  <a:lnTo>
                    <a:pt x="4739283" y="588416"/>
                  </a:lnTo>
                  <a:lnTo>
                    <a:pt x="4748671" y="571896"/>
                  </a:lnTo>
                  <a:lnTo>
                    <a:pt x="4717322" y="553877"/>
                  </a:lnTo>
                  <a:close/>
                </a:path>
                <a:path extrusionOk="0" h="618489" w="4782185">
                  <a:moveTo>
                    <a:pt x="4748592" y="542311"/>
                  </a:moveTo>
                  <a:lnTo>
                    <a:pt x="4734033" y="543355"/>
                  </a:lnTo>
                  <a:lnTo>
                    <a:pt x="4720926" y="549777"/>
                  </a:lnTo>
                  <a:lnTo>
                    <a:pt x="4717322" y="553877"/>
                  </a:lnTo>
                  <a:lnTo>
                    <a:pt x="4748671" y="571896"/>
                  </a:lnTo>
                  <a:lnTo>
                    <a:pt x="4739283" y="588416"/>
                  </a:lnTo>
                  <a:lnTo>
                    <a:pt x="4780596" y="588416"/>
                  </a:lnTo>
                  <a:lnTo>
                    <a:pt x="4781820" y="584766"/>
                  </a:lnTo>
                  <a:lnTo>
                    <a:pt x="4780763" y="570196"/>
                  </a:lnTo>
                  <a:lnTo>
                    <a:pt x="4774304" y="557079"/>
                  </a:lnTo>
                  <a:lnTo>
                    <a:pt x="4762905" y="547116"/>
                  </a:lnTo>
                  <a:lnTo>
                    <a:pt x="4748592" y="542311"/>
                  </a:lnTo>
                  <a:close/>
                </a:path>
                <a:path extrusionOk="0" h="618489" w="4782185">
                  <a:moveTo>
                    <a:pt x="3840367" y="71780"/>
                  </a:moveTo>
                  <a:lnTo>
                    <a:pt x="4707862" y="570357"/>
                  </a:lnTo>
                  <a:lnTo>
                    <a:pt x="4710967" y="561106"/>
                  </a:lnTo>
                  <a:lnTo>
                    <a:pt x="4717322" y="553877"/>
                  </a:lnTo>
                  <a:lnTo>
                    <a:pt x="3880764" y="73030"/>
                  </a:lnTo>
                  <a:lnTo>
                    <a:pt x="3845091" y="73030"/>
                  </a:lnTo>
                  <a:lnTo>
                    <a:pt x="3840367" y="71780"/>
                  </a:lnTo>
                  <a:close/>
                </a:path>
                <a:path extrusionOk="0" h="618489" w="4782185">
                  <a:moveTo>
                    <a:pt x="63495" y="0"/>
                  </a:moveTo>
                  <a:lnTo>
                    <a:pt x="38776" y="4995"/>
                  </a:lnTo>
                  <a:lnTo>
                    <a:pt x="18594" y="18615"/>
                  </a:lnTo>
                  <a:lnTo>
                    <a:pt x="4988" y="38807"/>
                  </a:lnTo>
                  <a:lnTo>
                    <a:pt x="0" y="63520"/>
                  </a:lnTo>
                  <a:lnTo>
                    <a:pt x="4988" y="88228"/>
                  </a:lnTo>
                  <a:lnTo>
                    <a:pt x="18594" y="108409"/>
                  </a:lnTo>
                  <a:lnTo>
                    <a:pt x="38776" y="122019"/>
                  </a:lnTo>
                  <a:lnTo>
                    <a:pt x="63495" y="127010"/>
                  </a:lnTo>
                  <a:lnTo>
                    <a:pt x="88211" y="122019"/>
                  </a:lnTo>
                  <a:lnTo>
                    <a:pt x="108399" y="108409"/>
                  </a:lnTo>
                  <a:lnTo>
                    <a:pt x="122011" y="88228"/>
                  </a:lnTo>
                  <a:lnTo>
                    <a:pt x="125082" y="73030"/>
                  </a:lnTo>
                  <a:lnTo>
                    <a:pt x="63495" y="73030"/>
                  </a:lnTo>
                  <a:lnTo>
                    <a:pt x="63495" y="53980"/>
                  </a:lnTo>
                  <a:lnTo>
                    <a:pt x="125076" y="53980"/>
                  </a:lnTo>
                  <a:lnTo>
                    <a:pt x="122011" y="38807"/>
                  </a:lnTo>
                  <a:lnTo>
                    <a:pt x="108399" y="18615"/>
                  </a:lnTo>
                  <a:lnTo>
                    <a:pt x="88211" y="4995"/>
                  </a:lnTo>
                  <a:lnTo>
                    <a:pt x="63495" y="0"/>
                  </a:lnTo>
                  <a:close/>
                </a:path>
                <a:path extrusionOk="0" h="618489" w="4782185">
                  <a:moveTo>
                    <a:pt x="125076" y="53980"/>
                  </a:moveTo>
                  <a:lnTo>
                    <a:pt x="63495" y="53980"/>
                  </a:lnTo>
                  <a:lnTo>
                    <a:pt x="63495" y="73030"/>
                  </a:lnTo>
                  <a:lnTo>
                    <a:pt x="125082" y="73030"/>
                  </a:lnTo>
                  <a:lnTo>
                    <a:pt x="127004" y="63520"/>
                  </a:lnTo>
                  <a:lnTo>
                    <a:pt x="125076" y="53980"/>
                  </a:lnTo>
                  <a:close/>
                </a:path>
                <a:path extrusionOk="0" h="618489" w="4782185">
                  <a:moveTo>
                    <a:pt x="3847621" y="53980"/>
                  </a:moveTo>
                  <a:lnTo>
                    <a:pt x="125076" y="53980"/>
                  </a:lnTo>
                  <a:lnTo>
                    <a:pt x="127004" y="63520"/>
                  </a:lnTo>
                  <a:lnTo>
                    <a:pt x="125082" y="73030"/>
                  </a:lnTo>
                  <a:lnTo>
                    <a:pt x="3842541" y="73030"/>
                  </a:lnTo>
                  <a:lnTo>
                    <a:pt x="3840367" y="71780"/>
                  </a:lnTo>
                  <a:lnTo>
                    <a:pt x="3878589" y="71780"/>
                  </a:lnTo>
                  <a:lnTo>
                    <a:pt x="3847621" y="53980"/>
                  </a:lnTo>
                  <a:close/>
                </a:path>
                <a:path extrusionOk="0" h="618489" w="4782185">
                  <a:moveTo>
                    <a:pt x="3878589" y="71780"/>
                  </a:moveTo>
                  <a:lnTo>
                    <a:pt x="3840367" y="71780"/>
                  </a:lnTo>
                  <a:lnTo>
                    <a:pt x="3845091" y="73030"/>
                  </a:lnTo>
                  <a:lnTo>
                    <a:pt x="3880764" y="73030"/>
                  </a:lnTo>
                  <a:lnTo>
                    <a:pt x="3878589" y="71780"/>
                  </a:lnTo>
                  <a:close/>
                </a:path>
              </a:pathLst>
            </a:custGeom>
            <a:solidFill>
              <a:srgbClr val="6B9E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940999" y="4586989"/>
              <a:ext cx="4069079" cy="390525"/>
            </a:xfrm>
            <a:custGeom>
              <a:rect b="b" l="l" r="r" t="t"/>
              <a:pathLst>
                <a:path extrusionOk="0" h="390525" w="4069079">
                  <a:moveTo>
                    <a:pt x="3995635" y="340746"/>
                  </a:moveTo>
                  <a:lnTo>
                    <a:pt x="3993748" y="345404"/>
                  </a:lnTo>
                  <a:lnTo>
                    <a:pt x="3993719" y="360326"/>
                  </a:lnTo>
                  <a:lnTo>
                    <a:pt x="3999272" y="373830"/>
                  </a:lnTo>
                  <a:lnTo>
                    <a:pt x="4009958" y="384547"/>
                  </a:lnTo>
                  <a:lnTo>
                    <a:pt x="4023964" y="390298"/>
                  </a:lnTo>
                  <a:lnTo>
                    <a:pt x="4038567" y="390236"/>
                  </a:lnTo>
                  <a:lnTo>
                    <a:pt x="4052079" y="384695"/>
                  </a:lnTo>
                  <a:lnTo>
                    <a:pt x="4062810" y="374010"/>
                  </a:lnTo>
                  <a:lnTo>
                    <a:pt x="4068205" y="360807"/>
                  </a:lnTo>
                  <a:lnTo>
                    <a:pt x="4025716" y="360807"/>
                  </a:lnTo>
                  <a:lnTo>
                    <a:pt x="3995635" y="340746"/>
                  </a:lnTo>
                  <a:close/>
                </a:path>
                <a:path extrusionOk="0" h="390525" w="4069079">
                  <a:moveTo>
                    <a:pt x="4006231" y="324819"/>
                  </a:moveTo>
                  <a:lnTo>
                    <a:pt x="3999290" y="331719"/>
                  </a:lnTo>
                  <a:lnTo>
                    <a:pt x="3995635" y="340746"/>
                  </a:lnTo>
                  <a:lnTo>
                    <a:pt x="4025716" y="360807"/>
                  </a:lnTo>
                  <a:lnTo>
                    <a:pt x="4036384" y="344923"/>
                  </a:lnTo>
                  <a:lnTo>
                    <a:pt x="4006231" y="324819"/>
                  </a:lnTo>
                  <a:close/>
                </a:path>
                <a:path extrusionOk="0" h="390525" w="4069079">
                  <a:moveTo>
                    <a:pt x="4038187" y="315432"/>
                  </a:moveTo>
                  <a:lnTo>
                    <a:pt x="4023578" y="315494"/>
                  </a:lnTo>
                  <a:lnTo>
                    <a:pt x="4010038" y="321035"/>
                  </a:lnTo>
                  <a:lnTo>
                    <a:pt x="4006231" y="324819"/>
                  </a:lnTo>
                  <a:lnTo>
                    <a:pt x="4036384" y="344923"/>
                  </a:lnTo>
                  <a:lnTo>
                    <a:pt x="4025716" y="360807"/>
                  </a:lnTo>
                  <a:lnTo>
                    <a:pt x="4068205" y="360807"/>
                  </a:lnTo>
                  <a:lnTo>
                    <a:pt x="4068533" y="360005"/>
                  </a:lnTo>
                  <a:lnTo>
                    <a:pt x="4068426" y="345404"/>
                  </a:lnTo>
                  <a:lnTo>
                    <a:pt x="4062844" y="331900"/>
                  </a:lnTo>
                  <a:lnTo>
                    <a:pt x="4052142" y="321183"/>
                  </a:lnTo>
                  <a:lnTo>
                    <a:pt x="4038187" y="315432"/>
                  </a:lnTo>
                  <a:close/>
                </a:path>
                <a:path extrusionOk="0" h="390525" w="4069079">
                  <a:moveTo>
                    <a:pt x="3591894" y="71496"/>
                  </a:moveTo>
                  <a:lnTo>
                    <a:pt x="3995635" y="340746"/>
                  </a:lnTo>
                  <a:lnTo>
                    <a:pt x="3999290" y="331719"/>
                  </a:lnTo>
                  <a:lnTo>
                    <a:pt x="4006231" y="324819"/>
                  </a:lnTo>
                  <a:lnTo>
                    <a:pt x="3628573" y="73020"/>
                  </a:lnTo>
                  <a:lnTo>
                    <a:pt x="3597106" y="73020"/>
                  </a:lnTo>
                  <a:lnTo>
                    <a:pt x="3591894" y="71496"/>
                  </a:lnTo>
                  <a:close/>
                </a:path>
                <a:path extrusionOk="0" h="390525" w="4069079">
                  <a:moveTo>
                    <a:pt x="63495" y="0"/>
                  </a:moveTo>
                  <a:lnTo>
                    <a:pt x="38781" y="4992"/>
                  </a:lnTo>
                  <a:lnTo>
                    <a:pt x="18598" y="18603"/>
                  </a:lnTo>
                  <a:lnTo>
                    <a:pt x="4990" y="38787"/>
                  </a:lnTo>
                  <a:lnTo>
                    <a:pt x="0" y="63495"/>
                  </a:lnTo>
                  <a:lnTo>
                    <a:pt x="4990" y="88260"/>
                  </a:lnTo>
                  <a:lnTo>
                    <a:pt x="18598" y="108437"/>
                  </a:lnTo>
                  <a:lnTo>
                    <a:pt x="38781" y="122018"/>
                  </a:lnTo>
                  <a:lnTo>
                    <a:pt x="63495" y="126991"/>
                  </a:lnTo>
                  <a:lnTo>
                    <a:pt x="88209" y="122018"/>
                  </a:lnTo>
                  <a:lnTo>
                    <a:pt x="108392" y="108437"/>
                  </a:lnTo>
                  <a:lnTo>
                    <a:pt x="122001" y="88260"/>
                  </a:lnTo>
                  <a:lnTo>
                    <a:pt x="125072" y="73020"/>
                  </a:lnTo>
                  <a:lnTo>
                    <a:pt x="63495" y="73020"/>
                  </a:lnTo>
                  <a:lnTo>
                    <a:pt x="63495" y="53970"/>
                  </a:lnTo>
                  <a:lnTo>
                    <a:pt x="125068" y="53970"/>
                  </a:lnTo>
                  <a:lnTo>
                    <a:pt x="122001" y="38787"/>
                  </a:lnTo>
                  <a:lnTo>
                    <a:pt x="108392" y="18603"/>
                  </a:lnTo>
                  <a:lnTo>
                    <a:pt x="88209" y="4992"/>
                  </a:lnTo>
                  <a:lnTo>
                    <a:pt x="63495" y="0"/>
                  </a:lnTo>
                  <a:close/>
                </a:path>
                <a:path extrusionOk="0" h="390525" w="4069079">
                  <a:moveTo>
                    <a:pt x="125068" y="53970"/>
                  </a:moveTo>
                  <a:lnTo>
                    <a:pt x="63495" y="53970"/>
                  </a:lnTo>
                  <a:lnTo>
                    <a:pt x="63495" y="73020"/>
                  </a:lnTo>
                  <a:lnTo>
                    <a:pt x="125072" y="73020"/>
                  </a:lnTo>
                  <a:lnTo>
                    <a:pt x="126991" y="63495"/>
                  </a:lnTo>
                  <a:lnTo>
                    <a:pt x="125068" y="53970"/>
                  </a:lnTo>
                  <a:close/>
                </a:path>
                <a:path extrusionOk="0" h="390525" w="4069079">
                  <a:moveTo>
                    <a:pt x="3600002" y="53970"/>
                  </a:moveTo>
                  <a:lnTo>
                    <a:pt x="125068" y="53970"/>
                  </a:lnTo>
                  <a:lnTo>
                    <a:pt x="126991" y="63495"/>
                  </a:lnTo>
                  <a:lnTo>
                    <a:pt x="125072" y="73020"/>
                  </a:lnTo>
                  <a:lnTo>
                    <a:pt x="3594179" y="73020"/>
                  </a:lnTo>
                  <a:lnTo>
                    <a:pt x="3591894" y="71496"/>
                  </a:lnTo>
                  <a:lnTo>
                    <a:pt x="3626288" y="71496"/>
                  </a:lnTo>
                  <a:lnTo>
                    <a:pt x="3600002" y="53970"/>
                  </a:lnTo>
                  <a:close/>
                </a:path>
                <a:path extrusionOk="0" h="390525" w="4069079">
                  <a:moveTo>
                    <a:pt x="3626288" y="71496"/>
                  </a:moveTo>
                  <a:lnTo>
                    <a:pt x="3591894" y="71496"/>
                  </a:lnTo>
                  <a:lnTo>
                    <a:pt x="3597106" y="73020"/>
                  </a:lnTo>
                  <a:lnTo>
                    <a:pt x="3628573" y="73020"/>
                  </a:lnTo>
                  <a:lnTo>
                    <a:pt x="3626288" y="71496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27128" y="4612385"/>
              <a:ext cx="5436235" cy="1583055"/>
            </a:xfrm>
            <a:custGeom>
              <a:rect b="b" l="l" r="r" t="t"/>
              <a:pathLst>
                <a:path extrusionOk="0" h="1583054" w="5436234">
                  <a:moveTo>
                    <a:pt x="5435993" y="38100"/>
                  </a:moveTo>
                  <a:lnTo>
                    <a:pt x="5412740" y="3009"/>
                  </a:lnTo>
                  <a:lnTo>
                    <a:pt x="5397893" y="0"/>
                  </a:lnTo>
                  <a:lnTo>
                    <a:pt x="5383034" y="3009"/>
                  </a:lnTo>
                  <a:lnTo>
                    <a:pt x="5370931" y="11201"/>
                  </a:lnTo>
                  <a:lnTo>
                    <a:pt x="5362778" y="23317"/>
                  </a:lnTo>
                  <a:lnTo>
                    <a:pt x="5361711" y="28575"/>
                  </a:lnTo>
                  <a:lnTo>
                    <a:pt x="1965083" y="28575"/>
                  </a:lnTo>
                  <a:lnTo>
                    <a:pt x="1546885" y="269392"/>
                  </a:lnTo>
                  <a:lnTo>
                    <a:pt x="1548447" y="244970"/>
                  </a:lnTo>
                  <a:lnTo>
                    <a:pt x="1555242" y="196634"/>
                  </a:lnTo>
                  <a:lnTo>
                    <a:pt x="1568475" y="140589"/>
                  </a:lnTo>
                  <a:lnTo>
                    <a:pt x="1568792" y="113563"/>
                  </a:lnTo>
                  <a:lnTo>
                    <a:pt x="1569669" y="89014"/>
                  </a:lnTo>
                  <a:lnTo>
                    <a:pt x="1570926" y="66636"/>
                  </a:lnTo>
                  <a:lnTo>
                    <a:pt x="1572399" y="46101"/>
                  </a:lnTo>
                  <a:lnTo>
                    <a:pt x="1099197" y="46101"/>
                  </a:lnTo>
                  <a:lnTo>
                    <a:pt x="1115949" y="88011"/>
                  </a:lnTo>
                  <a:lnTo>
                    <a:pt x="1123899" y="131368"/>
                  </a:lnTo>
                  <a:lnTo>
                    <a:pt x="1123315" y="174942"/>
                  </a:lnTo>
                  <a:lnTo>
                    <a:pt x="1114450" y="217500"/>
                  </a:lnTo>
                  <a:lnTo>
                    <a:pt x="1097572" y="257797"/>
                  </a:lnTo>
                  <a:lnTo>
                    <a:pt x="1072921" y="294589"/>
                  </a:lnTo>
                  <a:lnTo>
                    <a:pt x="1040777" y="326656"/>
                  </a:lnTo>
                  <a:lnTo>
                    <a:pt x="1002118" y="352221"/>
                  </a:lnTo>
                  <a:lnTo>
                    <a:pt x="960208" y="369163"/>
                  </a:lnTo>
                  <a:lnTo>
                    <a:pt x="916368" y="377482"/>
                  </a:lnTo>
                  <a:lnTo>
                    <a:pt x="871918" y="377177"/>
                  </a:lnTo>
                  <a:lnTo>
                    <a:pt x="828179" y="368261"/>
                  </a:lnTo>
                  <a:lnTo>
                    <a:pt x="786485" y="350748"/>
                  </a:lnTo>
                  <a:lnTo>
                    <a:pt x="748169" y="324612"/>
                  </a:lnTo>
                  <a:lnTo>
                    <a:pt x="716749" y="292442"/>
                  </a:lnTo>
                  <a:lnTo>
                    <a:pt x="692746" y="255727"/>
                  </a:lnTo>
                  <a:lnTo>
                    <a:pt x="676414" y="215658"/>
                  </a:lnTo>
                  <a:lnTo>
                    <a:pt x="667994" y="173456"/>
                  </a:lnTo>
                  <a:lnTo>
                    <a:pt x="667702" y="130327"/>
                  </a:lnTo>
                  <a:lnTo>
                    <a:pt x="675805" y="87477"/>
                  </a:lnTo>
                  <a:lnTo>
                    <a:pt x="692543" y="46101"/>
                  </a:lnTo>
                  <a:lnTo>
                    <a:pt x="324370" y="46101"/>
                  </a:lnTo>
                  <a:lnTo>
                    <a:pt x="324370" y="652411"/>
                  </a:lnTo>
                  <a:lnTo>
                    <a:pt x="322453" y="652411"/>
                  </a:lnTo>
                  <a:lnTo>
                    <a:pt x="295770" y="621182"/>
                  </a:lnTo>
                  <a:lnTo>
                    <a:pt x="262191" y="597547"/>
                  </a:lnTo>
                  <a:lnTo>
                    <a:pt x="223164" y="582574"/>
                  </a:lnTo>
                  <a:lnTo>
                    <a:pt x="180111" y="577354"/>
                  </a:lnTo>
                  <a:lnTo>
                    <a:pt x="132232" y="583780"/>
                  </a:lnTo>
                  <a:lnTo>
                    <a:pt x="89204" y="601941"/>
                  </a:lnTo>
                  <a:lnTo>
                    <a:pt x="52755" y="630097"/>
                  </a:lnTo>
                  <a:lnTo>
                    <a:pt x="24599" y="666546"/>
                  </a:lnTo>
                  <a:lnTo>
                    <a:pt x="6438" y="709561"/>
                  </a:lnTo>
                  <a:lnTo>
                    <a:pt x="0" y="757428"/>
                  </a:lnTo>
                  <a:lnTo>
                    <a:pt x="6438" y="805294"/>
                  </a:lnTo>
                  <a:lnTo>
                    <a:pt x="24599" y="848283"/>
                  </a:lnTo>
                  <a:lnTo>
                    <a:pt x="52755" y="884707"/>
                  </a:lnTo>
                  <a:lnTo>
                    <a:pt x="89204" y="912837"/>
                  </a:lnTo>
                  <a:lnTo>
                    <a:pt x="132232" y="930973"/>
                  </a:lnTo>
                  <a:lnTo>
                    <a:pt x="180111" y="937399"/>
                  </a:lnTo>
                  <a:lnTo>
                    <a:pt x="223164" y="932192"/>
                  </a:lnTo>
                  <a:lnTo>
                    <a:pt x="262191" y="917270"/>
                  </a:lnTo>
                  <a:lnTo>
                    <a:pt x="295770" y="893673"/>
                  </a:lnTo>
                  <a:lnTo>
                    <a:pt x="322453" y="862457"/>
                  </a:lnTo>
                  <a:lnTo>
                    <a:pt x="324370" y="862457"/>
                  </a:lnTo>
                  <a:lnTo>
                    <a:pt x="324370" y="1582889"/>
                  </a:lnTo>
                  <a:lnTo>
                    <a:pt x="1279677" y="1578356"/>
                  </a:lnTo>
                  <a:lnTo>
                    <a:pt x="1246759" y="1344930"/>
                  </a:lnTo>
                  <a:lnTo>
                    <a:pt x="1259039" y="1309065"/>
                  </a:lnTo>
                  <a:lnTo>
                    <a:pt x="1270050" y="1278775"/>
                  </a:lnTo>
                  <a:lnTo>
                    <a:pt x="1283614" y="1245298"/>
                  </a:lnTo>
                  <a:lnTo>
                    <a:pt x="1303540" y="1199845"/>
                  </a:lnTo>
                  <a:lnTo>
                    <a:pt x="1302613" y="1159408"/>
                  </a:lnTo>
                  <a:lnTo>
                    <a:pt x="1302537" y="1130744"/>
                  </a:lnTo>
                  <a:lnTo>
                    <a:pt x="1299044" y="1099286"/>
                  </a:lnTo>
                  <a:lnTo>
                    <a:pt x="1287907" y="1050442"/>
                  </a:lnTo>
                  <a:lnTo>
                    <a:pt x="1337957" y="1017270"/>
                  </a:lnTo>
                  <a:lnTo>
                    <a:pt x="1343126" y="980401"/>
                  </a:lnTo>
                  <a:lnTo>
                    <a:pt x="1345577" y="946937"/>
                  </a:lnTo>
                  <a:lnTo>
                    <a:pt x="1350200" y="909993"/>
                  </a:lnTo>
                  <a:lnTo>
                    <a:pt x="1361859" y="862749"/>
                  </a:lnTo>
                  <a:lnTo>
                    <a:pt x="1385443" y="798334"/>
                  </a:lnTo>
                  <a:lnTo>
                    <a:pt x="1404302" y="760552"/>
                  </a:lnTo>
                  <a:lnTo>
                    <a:pt x="1424203" y="722210"/>
                  </a:lnTo>
                  <a:lnTo>
                    <a:pt x="1444777" y="681723"/>
                  </a:lnTo>
                  <a:lnTo>
                    <a:pt x="1465668" y="637476"/>
                  </a:lnTo>
                  <a:lnTo>
                    <a:pt x="1486522" y="587857"/>
                  </a:lnTo>
                  <a:lnTo>
                    <a:pt x="1506969" y="531266"/>
                  </a:lnTo>
                  <a:lnTo>
                    <a:pt x="1526679" y="466102"/>
                  </a:lnTo>
                  <a:lnTo>
                    <a:pt x="1537436" y="415569"/>
                  </a:lnTo>
                  <a:lnTo>
                    <a:pt x="1542592" y="370903"/>
                  </a:lnTo>
                  <a:lnTo>
                    <a:pt x="1544523" y="329387"/>
                  </a:lnTo>
                  <a:lnTo>
                    <a:pt x="1545564" y="292138"/>
                  </a:lnTo>
                  <a:lnTo>
                    <a:pt x="1970125" y="47625"/>
                  </a:lnTo>
                  <a:lnTo>
                    <a:pt x="5361698" y="47625"/>
                  </a:lnTo>
                  <a:lnTo>
                    <a:pt x="5362778" y="52959"/>
                  </a:lnTo>
                  <a:lnTo>
                    <a:pt x="5370931" y="65062"/>
                  </a:lnTo>
                  <a:lnTo>
                    <a:pt x="5383034" y="73215"/>
                  </a:lnTo>
                  <a:lnTo>
                    <a:pt x="5397893" y="76200"/>
                  </a:lnTo>
                  <a:lnTo>
                    <a:pt x="5412740" y="73215"/>
                  </a:lnTo>
                  <a:lnTo>
                    <a:pt x="5424843" y="65062"/>
                  </a:lnTo>
                  <a:lnTo>
                    <a:pt x="5432996" y="52959"/>
                  </a:lnTo>
                  <a:lnTo>
                    <a:pt x="5434076" y="47625"/>
                  </a:lnTo>
                  <a:lnTo>
                    <a:pt x="5435993" y="38100"/>
                  </a:lnTo>
                  <a:close/>
                </a:path>
              </a:pathLst>
            </a:custGeom>
            <a:solidFill>
              <a:srgbClr val="5F4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414380" y="4330826"/>
              <a:ext cx="1699895" cy="1864995"/>
            </a:xfrm>
            <a:custGeom>
              <a:rect b="b" l="l" r="r" t="t"/>
              <a:pathLst>
                <a:path extrusionOk="0" h="1864995" w="1699895">
                  <a:moveTo>
                    <a:pt x="1699267" y="1732943"/>
                  </a:moveTo>
                  <a:lnTo>
                    <a:pt x="678187" y="1732943"/>
                  </a:lnTo>
                  <a:lnTo>
                    <a:pt x="642770" y="1864446"/>
                  </a:lnTo>
                  <a:lnTo>
                    <a:pt x="1699267" y="1859447"/>
                  </a:lnTo>
                  <a:lnTo>
                    <a:pt x="1699267" y="1732943"/>
                  </a:lnTo>
                  <a:close/>
                </a:path>
                <a:path extrusionOk="0" h="1864995" w="1699895">
                  <a:moveTo>
                    <a:pt x="1699267" y="322707"/>
                  </a:moveTo>
                  <a:lnTo>
                    <a:pt x="546758" y="322707"/>
                  </a:lnTo>
                  <a:lnTo>
                    <a:pt x="546117" y="326648"/>
                  </a:lnTo>
                  <a:lnTo>
                    <a:pt x="543831" y="333624"/>
                  </a:lnTo>
                  <a:lnTo>
                    <a:pt x="521844" y="364357"/>
                  </a:lnTo>
                  <a:lnTo>
                    <a:pt x="507244" y="382110"/>
                  </a:lnTo>
                  <a:lnTo>
                    <a:pt x="495598" y="394670"/>
                  </a:lnTo>
                  <a:lnTo>
                    <a:pt x="482475" y="409824"/>
                  </a:lnTo>
                  <a:lnTo>
                    <a:pt x="484914" y="524886"/>
                  </a:lnTo>
                  <a:lnTo>
                    <a:pt x="461935" y="556789"/>
                  </a:lnTo>
                  <a:lnTo>
                    <a:pt x="445655" y="570488"/>
                  </a:lnTo>
                  <a:lnTo>
                    <a:pt x="455439" y="619256"/>
                  </a:lnTo>
                  <a:lnTo>
                    <a:pt x="441125" y="624800"/>
                  </a:lnTo>
                  <a:lnTo>
                    <a:pt x="428960" y="627539"/>
                  </a:lnTo>
                  <a:lnTo>
                    <a:pt x="415937" y="633471"/>
                  </a:lnTo>
                  <a:lnTo>
                    <a:pt x="399051" y="648593"/>
                  </a:lnTo>
                  <a:lnTo>
                    <a:pt x="391690" y="671396"/>
                  </a:lnTo>
                  <a:lnTo>
                    <a:pt x="393836" y="695214"/>
                  </a:lnTo>
                  <a:lnTo>
                    <a:pt x="399793" y="719440"/>
                  </a:lnTo>
                  <a:lnTo>
                    <a:pt x="403867" y="743462"/>
                  </a:lnTo>
                  <a:lnTo>
                    <a:pt x="353393" y="785658"/>
                  </a:lnTo>
                  <a:lnTo>
                    <a:pt x="325002" y="820962"/>
                  </a:lnTo>
                  <a:lnTo>
                    <a:pt x="295498" y="863211"/>
                  </a:lnTo>
                  <a:lnTo>
                    <a:pt x="265623" y="910513"/>
                  </a:lnTo>
                  <a:lnTo>
                    <a:pt x="236119" y="960975"/>
                  </a:lnTo>
                  <a:lnTo>
                    <a:pt x="207728" y="1012703"/>
                  </a:lnTo>
                  <a:lnTo>
                    <a:pt x="181192" y="1063805"/>
                  </a:lnTo>
                  <a:lnTo>
                    <a:pt x="157254" y="1112388"/>
                  </a:lnTo>
                  <a:lnTo>
                    <a:pt x="52585" y="1174110"/>
                  </a:lnTo>
                  <a:lnTo>
                    <a:pt x="36060" y="1222589"/>
                  </a:lnTo>
                  <a:lnTo>
                    <a:pt x="22157" y="1265752"/>
                  </a:lnTo>
                  <a:lnTo>
                    <a:pt x="11258" y="1308213"/>
                  </a:lnTo>
                  <a:lnTo>
                    <a:pt x="3745" y="1354583"/>
                  </a:lnTo>
                  <a:lnTo>
                    <a:pt x="0" y="1409476"/>
                  </a:lnTo>
                  <a:lnTo>
                    <a:pt x="404" y="1477505"/>
                  </a:lnTo>
                  <a:lnTo>
                    <a:pt x="19257" y="1521768"/>
                  </a:lnTo>
                  <a:lnTo>
                    <a:pt x="36400" y="1562646"/>
                  </a:lnTo>
                  <a:lnTo>
                    <a:pt x="53497" y="1600203"/>
                  </a:lnTo>
                  <a:lnTo>
                    <a:pt x="72212" y="1634501"/>
                  </a:lnTo>
                  <a:lnTo>
                    <a:pt x="121153" y="1693580"/>
                  </a:lnTo>
                  <a:lnTo>
                    <a:pt x="154706" y="1718488"/>
                  </a:lnTo>
                  <a:lnTo>
                    <a:pt x="196533" y="1740392"/>
                  </a:lnTo>
                  <a:lnTo>
                    <a:pt x="248298" y="1759357"/>
                  </a:lnTo>
                  <a:lnTo>
                    <a:pt x="311665" y="1775447"/>
                  </a:lnTo>
                  <a:lnTo>
                    <a:pt x="603024" y="1779221"/>
                  </a:lnTo>
                  <a:lnTo>
                    <a:pt x="630284" y="1773139"/>
                  </a:lnTo>
                  <a:lnTo>
                    <a:pt x="643989" y="1766458"/>
                  </a:lnTo>
                  <a:lnTo>
                    <a:pt x="656002" y="1754589"/>
                  </a:lnTo>
                  <a:lnTo>
                    <a:pt x="678187" y="1732943"/>
                  </a:lnTo>
                  <a:lnTo>
                    <a:pt x="1699267" y="1732943"/>
                  </a:lnTo>
                  <a:lnTo>
                    <a:pt x="1699267" y="1313831"/>
                  </a:lnTo>
                  <a:lnTo>
                    <a:pt x="1241823" y="1313831"/>
                  </a:lnTo>
                  <a:lnTo>
                    <a:pt x="1210265" y="1295609"/>
                  </a:lnTo>
                  <a:lnTo>
                    <a:pt x="1190410" y="1259599"/>
                  </a:lnTo>
                  <a:lnTo>
                    <a:pt x="1184758" y="1214601"/>
                  </a:lnTo>
                  <a:lnTo>
                    <a:pt x="1195810" y="1169416"/>
                  </a:lnTo>
                  <a:lnTo>
                    <a:pt x="1226065" y="1132844"/>
                  </a:lnTo>
                  <a:lnTo>
                    <a:pt x="1323114" y="1079504"/>
                  </a:lnTo>
                  <a:lnTo>
                    <a:pt x="1355288" y="1079504"/>
                  </a:lnTo>
                  <a:lnTo>
                    <a:pt x="1351524" y="1059670"/>
                  </a:lnTo>
                  <a:lnTo>
                    <a:pt x="1351821" y="1015204"/>
                  </a:lnTo>
                  <a:lnTo>
                    <a:pt x="1360731" y="971449"/>
                  </a:lnTo>
                  <a:lnTo>
                    <a:pt x="1378250" y="929740"/>
                  </a:lnTo>
                  <a:lnTo>
                    <a:pt x="1404373" y="891408"/>
                  </a:lnTo>
                  <a:lnTo>
                    <a:pt x="1437059" y="859596"/>
                  </a:lnTo>
                  <a:lnTo>
                    <a:pt x="1474428" y="835376"/>
                  </a:lnTo>
                  <a:lnTo>
                    <a:pt x="1515220" y="819013"/>
                  </a:lnTo>
                  <a:lnTo>
                    <a:pt x="1558202" y="810766"/>
                  </a:lnTo>
                  <a:lnTo>
                    <a:pt x="1699267" y="809814"/>
                  </a:lnTo>
                  <a:lnTo>
                    <a:pt x="1699267" y="322707"/>
                  </a:lnTo>
                  <a:close/>
                </a:path>
                <a:path extrusionOk="0" h="1864995" w="1699895">
                  <a:moveTo>
                    <a:pt x="1355288" y="1079504"/>
                  </a:moveTo>
                  <a:lnTo>
                    <a:pt x="1323114" y="1079504"/>
                  </a:lnTo>
                  <a:lnTo>
                    <a:pt x="1276469" y="1132931"/>
                  </a:lnTo>
                  <a:lnTo>
                    <a:pt x="1247330" y="1175161"/>
                  </a:lnTo>
                  <a:lnTo>
                    <a:pt x="1232497" y="1210280"/>
                  </a:lnTo>
                  <a:lnTo>
                    <a:pt x="1228768" y="1242374"/>
                  </a:lnTo>
                  <a:lnTo>
                    <a:pt x="1232944" y="1275529"/>
                  </a:lnTo>
                  <a:lnTo>
                    <a:pt x="1241823" y="1313831"/>
                  </a:lnTo>
                  <a:lnTo>
                    <a:pt x="1699267" y="1313831"/>
                  </a:lnTo>
                  <a:lnTo>
                    <a:pt x="1699267" y="1267159"/>
                  </a:lnTo>
                  <a:lnTo>
                    <a:pt x="1557928" y="1267159"/>
                  </a:lnTo>
                  <a:lnTo>
                    <a:pt x="1514274" y="1258615"/>
                  </a:lnTo>
                  <a:lnTo>
                    <a:pt x="1472923" y="1241741"/>
                  </a:lnTo>
                  <a:lnTo>
                    <a:pt x="1435183" y="1216791"/>
                  </a:lnTo>
                  <a:lnTo>
                    <a:pt x="1402362" y="1184016"/>
                  </a:lnTo>
                  <a:lnTo>
                    <a:pt x="1376789" y="1145409"/>
                  </a:lnTo>
                  <a:lnTo>
                    <a:pt x="1359845" y="1103516"/>
                  </a:lnTo>
                  <a:lnTo>
                    <a:pt x="1355288" y="1079504"/>
                  </a:lnTo>
                  <a:close/>
                </a:path>
                <a:path extrusionOk="0" h="1864995" w="1699895">
                  <a:moveTo>
                    <a:pt x="1699267" y="1240155"/>
                  </a:moveTo>
                  <a:lnTo>
                    <a:pt x="1689636" y="1240155"/>
                  </a:lnTo>
                  <a:lnTo>
                    <a:pt x="1689636" y="1240286"/>
                  </a:lnTo>
                  <a:lnTo>
                    <a:pt x="1646916" y="1258247"/>
                  </a:lnTo>
                  <a:lnTo>
                    <a:pt x="1602577" y="1267120"/>
                  </a:lnTo>
                  <a:lnTo>
                    <a:pt x="1557928" y="1267159"/>
                  </a:lnTo>
                  <a:lnTo>
                    <a:pt x="1699267" y="1267159"/>
                  </a:lnTo>
                  <a:lnTo>
                    <a:pt x="1699267" y="1240155"/>
                  </a:lnTo>
                  <a:close/>
                </a:path>
                <a:path extrusionOk="0" h="1864995" w="1699895">
                  <a:moveTo>
                    <a:pt x="1699267" y="809814"/>
                  </a:moveTo>
                  <a:lnTo>
                    <a:pt x="1587451" y="809814"/>
                  </a:lnTo>
                  <a:lnTo>
                    <a:pt x="1602123" y="810768"/>
                  </a:lnTo>
                  <a:lnTo>
                    <a:pt x="1616727" y="812673"/>
                  </a:lnTo>
                  <a:lnTo>
                    <a:pt x="1636142" y="816677"/>
                  </a:lnTo>
                  <a:lnTo>
                    <a:pt x="1655273" y="822419"/>
                  </a:lnTo>
                  <a:lnTo>
                    <a:pt x="1674022" y="829923"/>
                  </a:lnTo>
                  <a:lnTo>
                    <a:pt x="1692287" y="839211"/>
                  </a:lnTo>
                  <a:lnTo>
                    <a:pt x="1692287" y="843284"/>
                  </a:lnTo>
                  <a:lnTo>
                    <a:pt x="1699267" y="843284"/>
                  </a:lnTo>
                  <a:lnTo>
                    <a:pt x="1699267" y="809814"/>
                  </a:lnTo>
                  <a:close/>
                </a:path>
                <a:path extrusionOk="0" h="1864995" w="1699895">
                  <a:moveTo>
                    <a:pt x="1046995" y="0"/>
                  </a:moveTo>
                  <a:lnTo>
                    <a:pt x="999134" y="6433"/>
                  </a:lnTo>
                  <a:lnTo>
                    <a:pt x="956120" y="24585"/>
                  </a:lnTo>
                  <a:lnTo>
                    <a:pt x="919673" y="52735"/>
                  </a:lnTo>
                  <a:lnTo>
                    <a:pt x="891511" y="89162"/>
                  </a:lnTo>
                  <a:lnTo>
                    <a:pt x="873354" y="132145"/>
                  </a:lnTo>
                  <a:lnTo>
                    <a:pt x="866919" y="179963"/>
                  </a:lnTo>
                  <a:lnTo>
                    <a:pt x="872147" y="223030"/>
                  </a:lnTo>
                  <a:lnTo>
                    <a:pt x="887112" y="262096"/>
                  </a:lnTo>
                  <a:lnTo>
                    <a:pt x="910742" y="295686"/>
                  </a:lnTo>
                  <a:lnTo>
                    <a:pt x="941961" y="322326"/>
                  </a:lnTo>
                  <a:lnTo>
                    <a:pt x="941961" y="322707"/>
                  </a:lnTo>
                  <a:lnTo>
                    <a:pt x="1152029" y="322707"/>
                  </a:lnTo>
                  <a:lnTo>
                    <a:pt x="1152029" y="322326"/>
                  </a:lnTo>
                  <a:lnTo>
                    <a:pt x="1183242" y="295686"/>
                  </a:lnTo>
                  <a:lnTo>
                    <a:pt x="1206829" y="262096"/>
                  </a:lnTo>
                  <a:lnTo>
                    <a:pt x="1221745" y="223030"/>
                  </a:lnTo>
                  <a:lnTo>
                    <a:pt x="1226949" y="179963"/>
                  </a:lnTo>
                  <a:lnTo>
                    <a:pt x="1220526" y="132145"/>
                  </a:lnTo>
                  <a:lnTo>
                    <a:pt x="1202396" y="89162"/>
                  </a:lnTo>
                  <a:lnTo>
                    <a:pt x="1174268" y="52735"/>
                  </a:lnTo>
                  <a:lnTo>
                    <a:pt x="1137853" y="24585"/>
                  </a:lnTo>
                  <a:lnTo>
                    <a:pt x="1094859" y="6433"/>
                  </a:lnTo>
                  <a:lnTo>
                    <a:pt x="1046995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46538" y="2690499"/>
              <a:ext cx="1470660" cy="1922145"/>
            </a:xfrm>
            <a:custGeom>
              <a:rect b="b" l="l" r="r" t="t"/>
              <a:pathLst>
                <a:path extrusionOk="0" h="1922145" w="1470660">
                  <a:moveTo>
                    <a:pt x="873252" y="1264148"/>
                  </a:moveTo>
                  <a:lnTo>
                    <a:pt x="852821" y="1326780"/>
                  </a:lnTo>
                  <a:lnTo>
                    <a:pt x="836226" y="1372658"/>
                  </a:lnTo>
                  <a:lnTo>
                    <a:pt x="802629" y="1420489"/>
                  </a:lnTo>
                  <a:lnTo>
                    <a:pt x="751736" y="1440287"/>
                  </a:lnTo>
                  <a:lnTo>
                    <a:pt x="701655" y="1457605"/>
                  </a:lnTo>
                  <a:lnTo>
                    <a:pt x="652194" y="1472925"/>
                  </a:lnTo>
                  <a:lnTo>
                    <a:pt x="603157" y="1486725"/>
                  </a:lnTo>
                  <a:lnTo>
                    <a:pt x="554351" y="1499487"/>
                  </a:lnTo>
                  <a:lnTo>
                    <a:pt x="407382" y="1536343"/>
                  </a:lnTo>
                  <a:lnTo>
                    <a:pt x="357562" y="1549752"/>
                  </a:lnTo>
                  <a:lnTo>
                    <a:pt x="307004" y="1564525"/>
                  </a:lnTo>
                  <a:lnTo>
                    <a:pt x="210781" y="1595329"/>
                  </a:lnTo>
                  <a:lnTo>
                    <a:pt x="164359" y="1606718"/>
                  </a:lnTo>
                  <a:lnTo>
                    <a:pt x="121315" y="1623702"/>
                  </a:lnTo>
                  <a:lnTo>
                    <a:pt x="86715" y="1654673"/>
                  </a:lnTo>
                  <a:lnTo>
                    <a:pt x="60626" y="1690223"/>
                  </a:lnTo>
                  <a:lnTo>
                    <a:pt x="41570" y="1735040"/>
                  </a:lnTo>
                  <a:lnTo>
                    <a:pt x="27732" y="1784932"/>
                  </a:lnTo>
                  <a:lnTo>
                    <a:pt x="17367" y="1835554"/>
                  </a:lnTo>
                  <a:lnTo>
                    <a:pt x="8711" y="1882597"/>
                  </a:lnTo>
                  <a:lnTo>
                    <a:pt x="0" y="1921754"/>
                  </a:lnTo>
                  <a:lnTo>
                    <a:pt x="307848" y="1921754"/>
                  </a:lnTo>
                  <a:lnTo>
                    <a:pt x="291046" y="1879795"/>
                  </a:lnTo>
                  <a:lnTo>
                    <a:pt x="283054" y="1836384"/>
                  </a:lnTo>
                  <a:lnTo>
                    <a:pt x="283611" y="1792763"/>
                  </a:lnTo>
                  <a:lnTo>
                    <a:pt x="292457" y="1750171"/>
                  </a:lnTo>
                  <a:lnTo>
                    <a:pt x="309332" y="1709846"/>
                  </a:lnTo>
                  <a:lnTo>
                    <a:pt x="333974" y="1673028"/>
                  </a:lnTo>
                  <a:lnTo>
                    <a:pt x="366125" y="1640957"/>
                  </a:lnTo>
                  <a:lnTo>
                    <a:pt x="404780" y="1615390"/>
                  </a:lnTo>
                  <a:lnTo>
                    <a:pt x="446704" y="1598448"/>
                  </a:lnTo>
                  <a:lnTo>
                    <a:pt x="490566" y="1590122"/>
                  </a:lnTo>
                  <a:lnTo>
                    <a:pt x="818689" y="1590122"/>
                  </a:lnTo>
                  <a:lnTo>
                    <a:pt x="821950" y="1578406"/>
                  </a:lnTo>
                  <a:lnTo>
                    <a:pt x="832294" y="1549695"/>
                  </a:lnTo>
                  <a:lnTo>
                    <a:pt x="846193" y="1518293"/>
                  </a:lnTo>
                  <a:lnTo>
                    <a:pt x="864229" y="1483735"/>
                  </a:lnTo>
                  <a:lnTo>
                    <a:pt x="873252" y="1264148"/>
                  </a:lnTo>
                  <a:close/>
                </a:path>
                <a:path extrusionOk="0" h="1922145" w="1470660">
                  <a:moveTo>
                    <a:pt x="818689" y="1590122"/>
                  </a:moveTo>
                  <a:lnTo>
                    <a:pt x="490566" y="1590122"/>
                  </a:lnTo>
                  <a:lnTo>
                    <a:pt x="535032" y="1590408"/>
                  </a:lnTo>
                  <a:lnTo>
                    <a:pt x="578770" y="1599297"/>
                  </a:lnTo>
                  <a:lnTo>
                    <a:pt x="620448" y="1616784"/>
                  </a:lnTo>
                  <a:lnTo>
                    <a:pt x="658733" y="1642862"/>
                  </a:lnTo>
                  <a:lnTo>
                    <a:pt x="690204" y="1675093"/>
                  </a:lnTo>
                  <a:lnTo>
                    <a:pt x="714231" y="1711872"/>
                  </a:lnTo>
                  <a:lnTo>
                    <a:pt x="730571" y="1751992"/>
                  </a:lnTo>
                  <a:lnTo>
                    <a:pt x="738983" y="1794247"/>
                  </a:lnTo>
                  <a:lnTo>
                    <a:pt x="739226" y="1837430"/>
                  </a:lnTo>
                  <a:lnTo>
                    <a:pt x="731058" y="1880334"/>
                  </a:lnTo>
                  <a:lnTo>
                    <a:pt x="714237" y="1921754"/>
                  </a:lnTo>
                  <a:lnTo>
                    <a:pt x="1152387" y="1921754"/>
                  </a:lnTo>
                  <a:lnTo>
                    <a:pt x="1152387" y="1780153"/>
                  </a:lnTo>
                  <a:lnTo>
                    <a:pt x="787146" y="1780153"/>
                  </a:lnTo>
                  <a:lnTo>
                    <a:pt x="795752" y="1737578"/>
                  </a:lnTo>
                  <a:lnTo>
                    <a:pt x="800515" y="1698076"/>
                  </a:lnTo>
                  <a:lnTo>
                    <a:pt x="804689" y="1659099"/>
                  </a:lnTo>
                  <a:lnTo>
                    <a:pt x="811422" y="1618741"/>
                  </a:lnTo>
                  <a:lnTo>
                    <a:pt x="800983" y="1618741"/>
                  </a:lnTo>
                  <a:lnTo>
                    <a:pt x="814578" y="1604893"/>
                  </a:lnTo>
                  <a:lnTo>
                    <a:pt x="818689" y="1590122"/>
                  </a:lnTo>
                  <a:close/>
                </a:path>
                <a:path extrusionOk="0" h="1922145" w="1470660">
                  <a:moveTo>
                    <a:pt x="1152387" y="1613656"/>
                  </a:moveTo>
                  <a:lnTo>
                    <a:pt x="878586" y="1613656"/>
                  </a:lnTo>
                  <a:lnTo>
                    <a:pt x="787146" y="1780153"/>
                  </a:lnTo>
                  <a:lnTo>
                    <a:pt x="1152387" y="1780153"/>
                  </a:lnTo>
                  <a:lnTo>
                    <a:pt x="1152387" y="1738874"/>
                  </a:lnTo>
                  <a:lnTo>
                    <a:pt x="1062075" y="1738874"/>
                  </a:lnTo>
                  <a:lnTo>
                    <a:pt x="1074408" y="1706006"/>
                  </a:lnTo>
                  <a:lnTo>
                    <a:pt x="1088475" y="1678886"/>
                  </a:lnTo>
                  <a:lnTo>
                    <a:pt x="1111920" y="1651028"/>
                  </a:lnTo>
                  <a:lnTo>
                    <a:pt x="1152387" y="1615942"/>
                  </a:lnTo>
                  <a:lnTo>
                    <a:pt x="1152387" y="1613656"/>
                  </a:lnTo>
                  <a:close/>
                </a:path>
                <a:path extrusionOk="0" h="1922145" w="1470660">
                  <a:moveTo>
                    <a:pt x="1152387" y="1638802"/>
                  </a:moveTo>
                  <a:lnTo>
                    <a:pt x="1106100" y="1690223"/>
                  </a:lnTo>
                  <a:lnTo>
                    <a:pt x="1062075" y="1738874"/>
                  </a:lnTo>
                  <a:lnTo>
                    <a:pt x="1152387" y="1738874"/>
                  </a:lnTo>
                  <a:lnTo>
                    <a:pt x="1152387" y="1638802"/>
                  </a:lnTo>
                  <a:close/>
                </a:path>
                <a:path extrusionOk="0" h="1922145" w="1470660">
                  <a:moveTo>
                    <a:pt x="811530" y="1618097"/>
                  </a:moveTo>
                  <a:lnTo>
                    <a:pt x="800983" y="1618741"/>
                  </a:lnTo>
                  <a:lnTo>
                    <a:pt x="811422" y="1618741"/>
                  </a:lnTo>
                  <a:lnTo>
                    <a:pt x="811530" y="1618097"/>
                  </a:lnTo>
                  <a:close/>
                </a:path>
                <a:path extrusionOk="0" h="1922145" w="1470660">
                  <a:moveTo>
                    <a:pt x="1152387" y="817991"/>
                  </a:moveTo>
                  <a:lnTo>
                    <a:pt x="741273" y="817991"/>
                  </a:lnTo>
                  <a:lnTo>
                    <a:pt x="745944" y="878358"/>
                  </a:lnTo>
                  <a:lnTo>
                    <a:pt x="755042" y="931015"/>
                  </a:lnTo>
                  <a:lnTo>
                    <a:pt x="768567" y="977639"/>
                  </a:lnTo>
                  <a:lnTo>
                    <a:pt x="786515" y="1019902"/>
                  </a:lnTo>
                  <a:lnTo>
                    <a:pt x="808885" y="1059480"/>
                  </a:lnTo>
                  <a:lnTo>
                    <a:pt x="835674" y="1098046"/>
                  </a:lnTo>
                  <a:lnTo>
                    <a:pt x="866881" y="1137275"/>
                  </a:lnTo>
                  <a:lnTo>
                    <a:pt x="873423" y="1163202"/>
                  </a:lnTo>
                  <a:lnTo>
                    <a:pt x="876764" y="1187114"/>
                  </a:lnTo>
                  <a:lnTo>
                    <a:pt x="878814" y="1210237"/>
                  </a:lnTo>
                  <a:lnTo>
                    <a:pt x="881481" y="1233799"/>
                  </a:lnTo>
                  <a:lnTo>
                    <a:pt x="890622" y="1291211"/>
                  </a:lnTo>
                  <a:lnTo>
                    <a:pt x="914765" y="1338655"/>
                  </a:lnTo>
                  <a:lnTo>
                    <a:pt x="948715" y="1377834"/>
                  </a:lnTo>
                  <a:lnTo>
                    <a:pt x="987277" y="1410452"/>
                  </a:lnTo>
                  <a:lnTo>
                    <a:pt x="947726" y="1422812"/>
                  </a:lnTo>
                  <a:lnTo>
                    <a:pt x="916311" y="1450087"/>
                  </a:lnTo>
                  <a:lnTo>
                    <a:pt x="890160" y="1487104"/>
                  </a:lnTo>
                  <a:lnTo>
                    <a:pt x="866403" y="1528691"/>
                  </a:lnTo>
                  <a:lnTo>
                    <a:pt x="842166" y="1569679"/>
                  </a:lnTo>
                  <a:lnTo>
                    <a:pt x="814578" y="1604893"/>
                  </a:lnTo>
                  <a:lnTo>
                    <a:pt x="813175" y="1609334"/>
                  </a:lnTo>
                  <a:lnTo>
                    <a:pt x="812139" y="1613788"/>
                  </a:lnTo>
                  <a:lnTo>
                    <a:pt x="811530" y="1618097"/>
                  </a:lnTo>
                  <a:lnTo>
                    <a:pt x="878586" y="1613656"/>
                  </a:lnTo>
                  <a:lnTo>
                    <a:pt x="1152387" y="1613656"/>
                  </a:lnTo>
                  <a:lnTo>
                    <a:pt x="1152387" y="1534408"/>
                  </a:lnTo>
                  <a:lnTo>
                    <a:pt x="1014489" y="1410202"/>
                  </a:lnTo>
                  <a:lnTo>
                    <a:pt x="1002395" y="1410202"/>
                  </a:lnTo>
                  <a:lnTo>
                    <a:pt x="1026920" y="1395214"/>
                  </a:lnTo>
                  <a:lnTo>
                    <a:pt x="1051514" y="1383262"/>
                  </a:lnTo>
                  <a:lnTo>
                    <a:pt x="1076153" y="1372430"/>
                  </a:lnTo>
                  <a:lnTo>
                    <a:pt x="1100815" y="1360804"/>
                  </a:lnTo>
                  <a:lnTo>
                    <a:pt x="1152387" y="1360804"/>
                  </a:lnTo>
                  <a:lnTo>
                    <a:pt x="1152387" y="817991"/>
                  </a:lnTo>
                  <a:close/>
                </a:path>
                <a:path extrusionOk="0" h="1922145" w="1470660">
                  <a:moveTo>
                    <a:pt x="1014343" y="1410071"/>
                  </a:moveTo>
                  <a:lnTo>
                    <a:pt x="1002395" y="1410202"/>
                  </a:lnTo>
                  <a:lnTo>
                    <a:pt x="1014489" y="1410202"/>
                  </a:lnTo>
                  <a:lnTo>
                    <a:pt x="1014343" y="1410071"/>
                  </a:lnTo>
                  <a:close/>
                </a:path>
                <a:path extrusionOk="0" h="1922145" w="1470660">
                  <a:moveTo>
                    <a:pt x="1152387" y="1360804"/>
                  </a:moveTo>
                  <a:lnTo>
                    <a:pt x="1100815" y="1360804"/>
                  </a:lnTo>
                  <a:lnTo>
                    <a:pt x="1114574" y="1361813"/>
                  </a:lnTo>
                  <a:lnTo>
                    <a:pt x="1127607" y="1363289"/>
                  </a:lnTo>
                  <a:lnTo>
                    <a:pt x="1140137" y="1364885"/>
                  </a:lnTo>
                  <a:lnTo>
                    <a:pt x="1152387" y="1366256"/>
                  </a:lnTo>
                  <a:lnTo>
                    <a:pt x="1152387" y="1360804"/>
                  </a:lnTo>
                  <a:close/>
                </a:path>
                <a:path extrusionOk="0" h="1922145" w="1470660">
                  <a:moveTo>
                    <a:pt x="662570" y="506491"/>
                  </a:moveTo>
                  <a:lnTo>
                    <a:pt x="645083" y="524036"/>
                  </a:lnTo>
                  <a:lnTo>
                    <a:pt x="638231" y="557408"/>
                  </a:lnTo>
                  <a:lnTo>
                    <a:pt x="639291" y="600840"/>
                  </a:lnTo>
                  <a:lnTo>
                    <a:pt x="645535" y="648566"/>
                  </a:lnTo>
                  <a:lnTo>
                    <a:pt x="654239" y="694818"/>
                  </a:lnTo>
                  <a:lnTo>
                    <a:pt x="662676" y="733830"/>
                  </a:lnTo>
                  <a:lnTo>
                    <a:pt x="668121" y="759835"/>
                  </a:lnTo>
                  <a:lnTo>
                    <a:pt x="685788" y="807661"/>
                  </a:lnTo>
                  <a:lnTo>
                    <a:pt x="703040" y="826495"/>
                  </a:lnTo>
                  <a:lnTo>
                    <a:pt x="721121" y="826538"/>
                  </a:lnTo>
                  <a:lnTo>
                    <a:pt x="741273" y="817991"/>
                  </a:lnTo>
                  <a:lnTo>
                    <a:pt x="1152387" y="817991"/>
                  </a:lnTo>
                  <a:lnTo>
                    <a:pt x="1152387" y="740023"/>
                  </a:lnTo>
                  <a:lnTo>
                    <a:pt x="1430509" y="740023"/>
                  </a:lnTo>
                  <a:lnTo>
                    <a:pt x="1445581" y="720513"/>
                  </a:lnTo>
                  <a:lnTo>
                    <a:pt x="1463716" y="677519"/>
                  </a:lnTo>
                  <a:lnTo>
                    <a:pt x="1470141" y="629655"/>
                  </a:lnTo>
                  <a:lnTo>
                    <a:pt x="1463716" y="581803"/>
                  </a:lnTo>
                  <a:lnTo>
                    <a:pt x="1445581" y="538811"/>
                  </a:lnTo>
                  <a:lnTo>
                    <a:pt x="1430499" y="519287"/>
                  </a:lnTo>
                  <a:lnTo>
                    <a:pt x="1152387" y="519287"/>
                  </a:lnTo>
                  <a:lnTo>
                    <a:pt x="1152387" y="510540"/>
                  </a:lnTo>
                  <a:lnTo>
                    <a:pt x="693420" y="510540"/>
                  </a:lnTo>
                  <a:lnTo>
                    <a:pt x="662570" y="506491"/>
                  </a:lnTo>
                  <a:close/>
                </a:path>
                <a:path extrusionOk="0" h="1922145" w="1470660">
                  <a:moveTo>
                    <a:pt x="1430509" y="740023"/>
                  </a:moveTo>
                  <a:lnTo>
                    <a:pt x="1152387" y="740023"/>
                  </a:lnTo>
                  <a:lnTo>
                    <a:pt x="1178672" y="769169"/>
                  </a:lnTo>
                  <a:lnTo>
                    <a:pt x="1211286" y="791058"/>
                  </a:lnTo>
                  <a:lnTo>
                    <a:pt x="1248901" y="804827"/>
                  </a:lnTo>
                  <a:lnTo>
                    <a:pt x="1290187" y="809609"/>
                  </a:lnTo>
                  <a:lnTo>
                    <a:pt x="1338040" y="803186"/>
                  </a:lnTo>
                  <a:lnTo>
                    <a:pt x="1381031" y="785056"/>
                  </a:lnTo>
                  <a:lnTo>
                    <a:pt x="1417449" y="756928"/>
                  </a:lnTo>
                  <a:lnTo>
                    <a:pt x="1430509" y="740023"/>
                  </a:lnTo>
                  <a:close/>
                </a:path>
                <a:path extrusionOk="0" h="1922145" w="1470660">
                  <a:moveTo>
                    <a:pt x="1290187" y="449701"/>
                  </a:moveTo>
                  <a:lnTo>
                    <a:pt x="1248901" y="454483"/>
                  </a:lnTo>
                  <a:lnTo>
                    <a:pt x="1211286" y="468252"/>
                  </a:lnTo>
                  <a:lnTo>
                    <a:pt x="1178672" y="490142"/>
                  </a:lnTo>
                  <a:lnTo>
                    <a:pt x="1152387" y="519287"/>
                  </a:lnTo>
                  <a:lnTo>
                    <a:pt x="1430499" y="519287"/>
                  </a:lnTo>
                  <a:lnTo>
                    <a:pt x="1417449" y="502394"/>
                  </a:lnTo>
                  <a:lnTo>
                    <a:pt x="1381031" y="474262"/>
                  </a:lnTo>
                  <a:lnTo>
                    <a:pt x="1338040" y="456127"/>
                  </a:lnTo>
                  <a:lnTo>
                    <a:pt x="1290187" y="449701"/>
                  </a:lnTo>
                  <a:close/>
                </a:path>
                <a:path extrusionOk="0" h="1922145" w="1470660">
                  <a:moveTo>
                    <a:pt x="1152387" y="0"/>
                  </a:moveTo>
                  <a:lnTo>
                    <a:pt x="1087350" y="7403"/>
                  </a:lnTo>
                  <a:lnTo>
                    <a:pt x="1029353" y="19174"/>
                  </a:lnTo>
                  <a:lnTo>
                    <a:pt x="977949" y="34958"/>
                  </a:lnTo>
                  <a:lnTo>
                    <a:pt x="932689" y="54396"/>
                  </a:lnTo>
                  <a:lnTo>
                    <a:pt x="893127" y="77132"/>
                  </a:lnTo>
                  <a:lnTo>
                    <a:pt x="858813" y="102810"/>
                  </a:lnTo>
                  <a:lnTo>
                    <a:pt x="829300" y="131072"/>
                  </a:lnTo>
                  <a:lnTo>
                    <a:pt x="804141" y="161563"/>
                  </a:lnTo>
                  <a:lnTo>
                    <a:pt x="782886" y="193925"/>
                  </a:lnTo>
                  <a:lnTo>
                    <a:pt x="765089" y="227801"/>
                  </a:lnTo>
                  <a:lnTo>
                    <a:pt x="738074" y="298672"/>
                  </a:lnTo>
                  <a:lnTo>
                    <a:pt x="719513" y="371321"/>
                  </a:lnTo>
                  <a:lnTo>
                    <a:pt x="705823" y="442895"/>
                  </a:lnTo>
                  <a:lnTo>
                    <a:pt x="699684" y="477386"/>
                  </a:lnTo>
                  <a:lnTo>
                    <a:pt x="693420" y="510540"/>
                  </a:lnTo>
                  <a:lnTo>
                    <a:pt x="1152387" y="510540"/>
                  </a:lnTo>
                  <a:lnTo>
                    <a:pt x="1152387" y="0"/>
                  </a:lnTo>
                  <a:close/>
                </a:path>
              </a:pathLst>
            </a:custGeom>
            <a:solidFill>
              <a:srgbClr val="6B9E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41834" y="2693555"/>
              <a:ext cx="5140325" cy="2246630"/>
            </a:xfrm>
            <a:custGeom>
              <a:rect b="b" l="l" r="r" t="t"/>
              <a:pathLst>
                <a:path extrusionOk="0" h="2246629" w="5140325">
                  <a:moveTo>
                    <a:pt x="49047" y="1581899"/>
                  </a:moveTo>
                  <a:lnTo>
                    <a:pt x="0" y="1537830"/>
                  </a:lnTo>
                  <a:lnTo>
                    <a:pt x="0" y="1619364"/>
                  </a:lnTo>
                  <a:lnTo>
                    <a:pt x="10680" y="1610855"/>
                  </a:lnTo>
                  <a:lnTo>
                    <a:pt x="22288" y="1601876"/>
                  </a:lnTo>
                  <a:lnTo>
                    <a:pt x="35077" y="1592224"/>
                  </a:lnTo>
                  <a:lnTo>
                    <a:pt x="49047" y="1581899"/>
                  </a:lnTo>
                  <a:close/>
                </a:path>
                <a:path extrusionOk="0" h="2246629" w="5140325">
                  <a:moveTo>
                    <a:pt x="1252740" y="1848396"/>
                  </a:moveTo>
                  <a:lnTo>
                    <a:pt x="1244384" y="1774952"/>
                  </a:lnTo>
                  <a:lnTo>
                    <a:pt x="1231023" y="1730883"/>
                  </a:lnTo>
                  <a:lnTo>
                    <a:pt x="1209243" y="1677327"/>
                  </a:lnTo>
                  <a:lnTo>
                    <a:pt x="1177290" y="1610855"/>
                  </a:lnTo>
                  <a:lnTo>
                    <a:pt x="1146352" y="1585087"/>
                  </a:lnTo>
                  <a:lnTo>
                    <a:pt x="1109941" y="1560118"/>
                  </a:lnTo>
                  <a:lnTo>
                    <a:pt x="1068793" y="1536001"/>
                  </a:lnTo>
                  <a:lnTo>
                    <a:pt x="1023581" y="1512811"/>
                  </a:lnTo>
                  <a:lnTo>
                    <a:pt x="975017" y="1490573"/>
                  </a:lnTo>
                  <a:lnTo>
                    <a:pt x="923810" y="1469377"/>
                  </a:lnTo>
                  <a:lnTo>
                    <a:pt x="870661" y="1449247"/>
                  </a:lnTo>
                  <a:lnTo>
                    <a:pt x="816267" y="1430274"/>
                  </a:lnTo>
                  <a:lnTo>
                    <a:pt x="761339" y="1412481"/>
                  </a:lnTo>
                  <a:lnTo>
                    <a:pt x="706577" y="1395958"/>
                  </a:lnTo>
                  <a:lnTo>
                    <a:pt x="652665" y="1380731"/>
                  </a:lnTo>
                  <a:lnTo>
                    <a:pt x="599313" y="1358823"/>
                  </a:lnTo>
                  <a:lnTo>
                    <a:pt x="551383" y="1325232"/>
                  </a:lnTo>
                  <a:lnTo>
                    <a:pt x="508889" y="1284617"/>
                  </a:lnTo>
                  <a:lnTo>
                    <a:pt x="471855" y="1241628"/>
                  </a:lnTo>
                  <a:lnTo>
                    <a:pt x="414274" y="1167091"/>
                  </a:lnTo>
                  <a:lnTo>
                    <a:pt x="393776" y="1144841"/>
                  </a:lnTo>
                  <a:lnTo>
                    <a:pt x="378841" y="1138796"/>
                  </a:lnTo>
                  <a:lnTo>
                    <a:pt x="376555" y="1139444"/>
                  </a:lnTo>
                  <a:lnTo>
                    <a:pt x="374662" y="1141082"/>
                  </a:lnTo>
                  <a:lnTo>
                    <a:pt x="373138" y="1143876"/>
                  </a:lnTo>
                  <a:lnTo>
                    <a:pt x="373570" y="1159560"/>
                  </a:lnTo>
                  <a:lnTo>
                    <a:pt x="366572" y="1181303"/>
                  </a:lnTo>
                  <a:lnTo>
                    <a:pt x="333044" y="1240510"/>
                  </a:lnTo>
                  <a:lnTo>
                    <a:pt x="307936" y="1276718"/>
                  </a:lnTo>
                  <a:lnTo>
                    <a:pt x="278206" y="1316494"/>
                  </a:lnTo>
                  <a:lnTo>
                    <a:pt x="244551" y="1359217"/>
                  </a:lnTo>
                  <a:lnTo>
                    <a:pt x="207708" y="1404251"/>
                  </a:lnTo>
                  <a:lnTo>
                    <a:pt x="168338" y="1450975"/>
                  </a:lnTo>
                  <a:lnTo>
                    <a:pt x="127190" y="1498765"/>
                  </a:lnTo>
                  <a:lnTo>
                    <a:pt x="84937" y="1546987"/>
                  </a:lnTo>
                  <a:lnTo>
                    <a:pt x="42316" y="1595018"/>
                  </a:lnTo>
                  <a:lnTo>
                    <a:pt x="0" y="1642224"/>
                  </a:lnTo>
                  <a:lnTo>
                    <a:pt x="0" y="1925180"/>
                  </a:lnTo>
                  <a:lnTo>
                    <a:pt x="469392" y="1925180"/>
                  </a:lnTo>
                  <a:lnTo>
                    <a:pt x="438810" y="1951634"/>
                  </a:lnTo>
                  <a:lnTo>
                    <a:pt x="415696" y="1984895"/>
                  </a:lnTo>
                  <a:lnTo>
                    <a:pt x="401091" y="2023503"/>
                  </a:lnTo>
                  <a:lnTo>
                    <a:pt x="395998" y="2066036"/>
                  </a:lnTo>
                  <a:lnTo>
                    <a:pt x="402424" y="2113902"/>
                  </a:lnTo>
                  <a:lnTo>
                    <a:pt x="420560" y="2156917"/>
                  </a:lnTo>
                  <a:lnTo>
                    <a:pt x="448691" y="2193366"/>
                  </a:lnTo>
                  <a:lnTo>
                    <a:pt x="485101" y="2221522"/>
                  </a:lnTo>
                  <a:lnTo>
                    <a:pt x="528104" y="2239683"/>
                  </a:lnTo>
                  <a:lnTo>
                    <a:pt x="575957" y="2246109"/>
                  </a:lnTo>
                  <a:lnTo>
                    <a:pt x="623824" y="2239683"/>
                  </a:lnTo>
                  <a:lnTo>
                    <a:pt x="666838" y="2221522"/>
                  </a:lnTo>
                  <a:lnTo>
                    <a:pt x="703287" y="2193366"/>
                  </a:lnTo>
                  <a:lnTo>
                    <a:pt x="731443" y="2156917"/>
                  </a:lnTo>
                  <a:lnTo>
                    <a:pt x="749592" y="2113902"/>
                  </a:lnTo>
                  <a:lnTo>
                    <a:pt x="756031" y="2066036"/>
                  </a:lnTo>
                  <a:lnTo>
                    <a:pt x="750938" y="2023503"/>
                  </a:lnTo>
                  <a:lnTo>
                    <a:pt x="736333" y="1984895"/>
                  </a:lnTo>
                  <a:lnTo>
                    <a:pt x="713232" y="1951634"/>
                  </a:lnTo>
                  <a:lnTo>
                    <a:pt x="682637" y="1925180"/>
                  </a:lnTo>
                  <a:lnTo>
                    <a:pt x="1248156" y="1925180"/>
                  </a:lnTo>
                  <a:lnTo>
                    <a:pt x="1251204" y="1884654"/>
                  </a:lnTo>
                  <a:lnTo>
                    <a:pt x="1252740" y="1848396"/>
                  </a:lnTo>
                  <a:close/>
                </a:path>
                <a:path extrusionOk="0" h="2246629" w="5140325">
                  <a:moveTo>
                    <a:pt x="5139969" y="86868"/>
                  </a:moveTo>
                  <a:lnTo>
                    <a:pt x="5138039" y="77330"/>
                  </a:lnTo>
                  <a:lnTo>
                    <a:pt x="5136972" y="72009"/>
                  </a:lnTo>
                  <a:lnTo>
                    <a:pt x="5128819" y="59905"/>
                  </a:lnTo>
                  <a:lnTo>
                    <a:pt x="5116703" y="51752"/>
                  </a:lnTo>
                  <a:lnTo>
                    <a:pt x="5101869" y="48768"/>
                  </a:lnTo>
                  <a:lnTo>
                    <a:pt x="5087010" y="51752"/>
                  </a:lnTo>
                  <a:lnTo>
                    <a:pt x="5074907" y="59905"/>
                  </a:lnTo>
                  <a:lnTo>
                    <a:pt x="5066754" y="72009"/>
                  </a:lnTo>
                  <a:lnTo>
                    <a:pt x="5065687" y="77330"/>
                  </a:lnTo>
                  <a:lnTo>
                    <a:pt x="1297203" y="77330"/>
                  </a:lnTo>
                  <a:lnTo>
                    <a:pt x="539699" y="498195"/>
                  </a:lnTo>
                  <a:lnTo>
                    <a:pt x="541108" y="482600"/>
                  </a:lnTo>
                  <a:lnTo>
                    <a:pt x="541705" y="435216"/>
                  </a:lnTo>
                  <a:lnTo>
                    <a:pt x="538543" y="389559"/>
                  </a:lnTo>
                  <a:lnTo>
                    <a:pt x="531634" y="345770"/>
                  </a:lnTo>
                  <a:lnTo>
                    <a:pt x="521030" y="303974"/>
                  </a:lnTo>
                  <a:lnTo>
                    <a:pt x="506742" y="264287"/>
                  </a:lnTo>
                  <a:lnTo>
                    <a:pt x="488823" y="226847"/>
                  </a:lnTo>
                  <a:lnTo>
                    <a:pt x="467283" y="191795"/>
                  </a:lnTo>
                  <a:lnTo>
                    <a:pt x="442163" y="159232"/>
                  </a:lnTo>
                  <a:lnTo>
                    <a:pt x="413486" y="129298"/>
                  </a:lnTo>
                  <a:lnTo>
                    <a:pt x="381304" y="102133"/>
                  </a:lnTo>
                  <a:lnTo>
                    <a:pt x="345630" y="77851"/>
                  </a:lnTo>
                  <a:lnTo>
                    <a:pt x="306514" y="56591"/>
                  </a:lnTo>
                  <a:lnTo>
                    <a:pt x="263969" y="38468"/>
                  </a:lnTo>
                  <a:lnTo>
                    <a:pt x="218033" y="23622"/>
                  </a:lnTo>
                  <a:lnTo>
                    <a:pt x="168732" y="12179"/>
                  </a:lnTo>
                  <a:lnTo>
                    <a:pt x="116116" y="4254"/>
                  </a:lnTo>
                  <a:lnTo>
                    <a:pt x="60198" y="0"/>
                  </a:lnTo>
                  <a:lnTo>
                    <a:pt x="0" y="3416"/>
                  </a:lnTo>
                  <a:lnTo>
                    <a:pt x="0" y="429768"/>
                  </a:lnTo>
                  <a:lnTo>
                    <a:pt x="42024" y="412915"/>
                  </a:lnTo>
                  <a:lnTo>
                    <a:pt x="85509" y="404876"/>
                  </a:lnTo>
                  <a:lnTo>
                    <a:pt x="129209" y="405396"/>
                  </a:lnTo>
                  <a:lnTo>
                    <a:pt x="171881" y="414210"/>
                  </a:lnTo>
                  <a:lnTo>
                    <a:pt x="212293" y="431076"/>
                  </a:lnTo>
                  <a:lnTo>
                    <a:pt x="249174" y="455739"/>
                  </a:lnTo>
                  <a:lnTo>
                    <a:pt x="281305" y="487921"/>
                  </a:lnTo>
                  <a:lnTo>
                    <a:pt x="306870" y="526580"/>
                  </a:lnTo>
                  <a:lnTo>
                    <a:pt x="323811" y="568502"/>
                  </a:lnTo>
                  <a:lnTo>
                    <a:pt x="332143" y="612368"/>
                  </a:lnTo>
                  <a:lnTo>
                    <a:pt x="331838" y="656831"/>
                  </a:lnTo>
                  <a:lnTo>
                    <a:pt x="322935" y="700570"/>
                  </a:lnTo>
                  <a:lnTo>
                    <a:pt x="305409" y="742238"/>
                  </a:lnTo>
                  <a:lnTo>
                    <a:pt x="279285" y="780529"/>
                  </a:lnTo>
                  <a:lnTo>
                    <a:pt x="247040" y="812088"/>
                  </a:lnTo>
                  <a:lnTo>
                    <a:pt x="210223" y="836155"/>
                  </a:lnTo>
                  <a:lnTo>
                    <a:pt x="170040" y="852500"/>
                  </a:lnTo>
                  <a:lnTo>
                    <a:pt x="127723" y="860882"/>
                  </a:lnTo>
                  <a:lnTo>
                    <a:pt x="84467" y="861072"/>
                  </a:lnTo>
                  <a:lnTo>
                    <a:pt x="41490" y="852830"/>
                  </a:lnTo>
                  <a:lnTo>
                    <a:pt x="0" y="835914"/>
                  </a:lnTo>
                  <a:lnTo>
                    <a:pt x="0" y="1369682"/>
                  </a:lnTo>
                  <a:lnTo>
                    <a:pt x="61874" y="1363484"/>
                  </a:lnTo>
                  <a:lnTo>
                    <a:pt x="100114" y="1344663"/>
                  </a:lnTo>
                  <a:lnTo>
                    <a:pt x="147205" y="1309408"/>
                  </a:lnTo>
                  <a:lnTo>
                    <a:pt x="242481" y="1218285"/>
                  </a:lnTo>
                  <a:lnTo>
                    <a:pt x="276745" y="1184757"/>
                  </a:lnTo>
                  <a:lnTo>
                    <a:pt x="309333" y="1148448"/>
                  </a:lnTo>
                  <a:lnTo>
                    <a:pt x="340614" y="1105141"/>
                  </a:lnTo>
                  <a:lnTo>
                    <a:pt x="367588" y="1059091"/>
                  </a:lnTo>
                  <a:lnTo>
                    <a:pt x="386969" y="1010158"/>
                  </a:lnTo>
                  <a:lnTo>
                    <a:pt x="402018" y="959599"/>
                  </a:lnTo>
                  <a:lnTo>
                    <a:pt x="416001" y="908634"/>
                  </a:lnTo>
                  <a:lnTo>
                    <a:pt x="431342" y="861072"/>
                  </a:lnTo>
                  <a:lnTo>
                    <a:pt x="432181" y="858494"/>
                  </a:lnTo>
                  <a:lnTo>
                    <a:pt x="445452" y="869416"/>
                  </a:lnTo>
                  <a:lnTo>
                    <a:pt x="458292" y="881126"/>
                  </a:lnTo>
                  <a:lnTo>
                    <a:pt x="471970" y="891247"/>
                  </a:lnTo>
                  <a:lnTo>
                    <a:pt x="529297" y="858494"/>
                  </a:lnTo>
                  <a:lnTo>
                    <a:pt x="551776" y="812507"/>
                  </a:lnTo>
                  <a:lnTo>
                    <a:pt x="571131" y="758050"/>
                  </a:lnTo>
                  <a:lnTo>
                    <a:pt x="585838" y="699655"/>
                  </a:lnTo>
                  <a:lnTo>
                    <a:pt x="593725" y="642848"/>
                  </a:lnTo>
                  <a:lnTo>
                    <a:pt x="589559" y="600202"/>
                  </a:lnTo>
                  <a:lnTo>
                    <a:pt x="575475" y="582917"/>
                  </a:lnTo>
                  <a:lnTo>
                    <a:pt x="568134" y="582041"/>
                  </a:lnTo>
                  <a:lnTo>
                    <a:pt x="554189" y="580390"/>
                  </a:lnTo>
                  <a:lnTo>
                    <a:pt x="528459" y="582041"/>
                  </a:lnTo>
                  <a:lnTo>
                    <a:pt x="536702" y="531583"/>
                  </a:lnTo>
                  <a:lnTo>
                    <a:pt x="537629" y="521169"/>
                  </a:lnTo>
                  <a:lnTo>
                    <a:pt x="1302270" y="96380"/>
                  </a:lnTo>
                  <a:lnTo>
                    <a:pt x="5065674" y="96380"/>
                  </a:lnTo>
                  <a:lnTo>
                    <a:pt x="5066754" y="101701"/>
                  </a:lnTo>
                  <a:lnTo>
                    <a:pt x="5074907" y="113817"/>
                  </a:lnTo>
                  <a:lnTo>
                    <a:pt x="5087010" y="121970"/>
                  </a:lnTo>
                  <a:lnTo>
                    <a:pt x="5101869" y="124968"/>
                  </a:lnTo>
                  <a:lnTo>
                    <a:pt x="5116703" y="121970"/>
                  </a:lnTo>
                  <a:lnTo>
                    <a:pt x="5128819" y="113817"/>
                  </a:lnTo>
                  <a:lnTo>
                    <a:pt x="5136972" y="101701"/>
                  </a:lnTo>
                  <a:lnTo>
                    <a:pt x="5138051" y="96380"/>
                  </a:lnTo>
                  <a:lnTo>
                    <a:pt x="5139969" y="86868"/>
                  </a:lnTo>
                  <a:close/>
                </a:path>
              </a:pathLst>
            </a:custGeom>
            <a:solidFill>
              <a:srgbClr val="1B577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" name="Google Shape;70;p4"/>
          <p:cNvSpPr txBox="1"/>
          <p:nvPr/>
        </p:nvSpPr>
        <p:spPr>
          <a:xfrm>
            <a:off x="7616196" y="1976090"/>
            <a:ext cx="3643629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572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It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is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the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organization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labelling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features, 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information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content.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Google Shape;71;p4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7895596" y="3805768"/>
            <a:ext cx="324739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The idea is to make finding , navigating  and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understanding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of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the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content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easy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163828" y="2259326"/>
            <a:ext cx="327406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584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Information that is architected to cater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appropriate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needs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&amp;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users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076960" y="3844901"/>
            <a:ext cx="343662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5575" lvl="0" marL="167640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It is a practice of deciding how to arrange  the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parts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of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something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understandable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466451" y="337175"/>
            <a:ext cx="6189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Information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0" name="Google Shape;80;p5"/>
          <p:cNvGrpSpPr/>
          <p:nvPr/>
        </p:nvGrpSpPr>
        <p:grpSpPr>
          <a:xfrm>
            <a:off x="120848" y="2422641"/>
            <a:ext cx="8145780" cy="840105"/>
            <a:chOff x="120848" y="2422641"/>
            <a:chExt cx="8145780" cy="840105"/>
          </a:xfrm>
        </p:grpSpPr>
        <p:sp>
          <p:nvSpPr>
            <p:cNvPr id="81" name="Google Shape;81;p5"/>
            <p:cNvSpPr/>
            <p:nvPr/>
          </p:nvSpPr>
          <p:spPr>
            <a:xfrm>
              <a:off x="120848" y="2422641"/>
              <a:ext cx="8145780" cy="840105"/>
            </a:xfrm>
            <a:custGeom>
              <a:rect b="b" l="l" r="r" t="t"/>
              <a:pathLst>
                <a:path extrusionOk="0" h="840104" w="8145780">
                  <a:moveTo>
                    <a:pt x="7725587" y="0"/>
                  </a:moveTo>
                  <a:lnTo>
                    <a:pt x="0" y="0"/>
                  </a:lnTo>
                  <a:lnTo>
                    <a:pt x="0" y="839845"/>
                  </a:lnTo>
                  <a:lnTo>
                    <a:pt x="7725587" y="839845"/>
                  </a:lnTo>
                  <a:lnTo>
                    <a:pt x="8145571" y="419861"/>
                  </a:lnTo>
                  <a:lnTo>
                    <a:pt x="7725587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79084" y="2610380"/>
              <a:ext cx="7181215" cy="523240"/>
            </a:xfrm>
            <a:custGeom>
              <a:rect b="b" l="l" r="r" t="t"/>
              <a:pathLst>
                <a:path extrusionOk="0" h="523239" w="7181215">
                  <a:moveTo>
                    <a:pt x="7180722" y="0"/>
                  </a:moveTo>
                  <a:lnTo>
                    <a:pt x="0" y="0"/>
                  </a:lnTo>
                  <a:lnTo>
                    <a:pt x="0" y="523207"/>
                  </a:lnTo>
                  <a:lnTo>
                    <a:pt x="7180722" y="523207"/>
                  </a:lnTo>
                  <a:lnTo>
                    <a:pt x="7180722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3" name="Google Shape;83;p5"/>
          <p:cNvSpPr txBox="1"/>
          <p:nvPr/>
        </p:nvSpPr>
        <p:spPr>
          <a:xfrm>
            <a:off x="557874" y="2633225"/>
            <a:ext cx="4448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How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you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categorize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structure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information?</a:t>
            </a:r>
            <a:endParaRPr b="1"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374900" y="1292352"/>
            <a:ext cx="6280409" cy="608076"/>
            <a:chOff x="374900" y="1292352"/>
            <a:chExt cx="6280409" cy="608076"/>
          </a:xfrm>
        </p:grpSpPr>
        <p:pic>
          <p:nvPicPr>
            <p:cNvPr id="85" name="Google Shape;8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900" y="1292352"/>
              <a:ext cx="6280409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6736" y="1306068"/>
              <a:ext cx="4515612" cy="594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5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6107118" y="0"/>
                  </a:moveTo>
                  <a:lnTo>
                    <a:pt x="76102" y="0"/>
                  </a:lnTo>
                  <a:lnTo>
                    <a:pt x="46475" y="5976"/>
                  </a:lnTo>
                  <a:lnTo>
                    <a:pt x="22285" y="22277"/>
                  </a:lnTo>
                  <a:lnTo>
                    <a:pt x="5978" y="46458"/>
                  </a:lnTo>
                  <a:lnTo>
                    <a:pt x="0" y="76078"/>
                  </a:lnTo>
                  <a:lnTo>
                    <a:pt x="0" y="380512"/>
                  </a:lnTo>
                  <a:lnTo>
                    <a:pt x="5978" y="410150"/>
                  </a:lnTo>
                  <a:lnTo>
                    <a:pt x="22285" y="434374"/>
                  </a:lnTo>
                  <a:lnTo>
                    <a:pt x="46475" y="450716"/>
                  </a:lnTo>
                  <a:lnTo>
                    <a:pt x="76102" y="456712"/>
                  </a:lnTo>
                  <a:lnTo>
                    <a:pt x="6107118" y="456712"/>
                  </a:lnTo>
                  <a:lnTo>
                    <a:pt x="6136738" y="450716"/>
                  </a:lnTo>
                  <a:lnTo>
                    <a:pt x="6160919" y="434374"/>
                  </a:lnTo>
                  <a:lnTo>
                    <a:pt x="6177220" y="410150"/>
                  </a:lnTo>
                  <a:lnTo>
                    <a:pt x="6183197" y="380512"/>
                  </a:lnTo>
                  <a:lnTo>
                    <a:pt x="6183197" y="76078"/>
                  </a:lnTo>
                  <a:lnTo>
                    <a:pt x="6177220" y="46458"/>
                  </a:lnTo>
                  <a:lnTo>
                    <a:pt x="6160919" y="22277"/>
                  </a:lnTo>
                  <a:lnTo>
                    <a:pt x="6136738" y="5976"/>
                  </a:lnTo>
                  <a:lnTo>
                    <a:pt x="6107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0" y="76078"/>
                  </a:moveTo>
                  <a:lnTo>
                    <a:pt x="5978" y="46458"/>
                  </a:lnTo>
                  <a:lnTo>
                    <a:pt x="22285" y="22277"/>
                  </a:lnTo>
                  <a:lnTo>
                    <a:pt x="46475" y="5976"/>
                  </a:lnTo>
                  <a:lnTo>
                    <a:pt x="76102" y="0"/>
                  </a:lnTo>
                  <a:lnTo>
                    <a:pt x="6107118" y="0"/>
                  </a:lnTo>
                  <a:lnTo>
                    <a:pt x="6136738" y="5976"/>
                  </a:lnTo>
                  <a:lnTo>
                    <a:pt x="6160919" y="22277"/>
                  </a:lnTo>
                  <a:lnTo>
                    <a:pt x="6177220" y="46458"/>
                  </a:lnTo>
                  <a:lnTo>
                    <a:pt x="6183197" y="76078"/>
                  </a:lnTo>
                  <a:lnTo>
                    <a:pt x="6183197" y="380512"/>
                  </a:lnTo>
                  <a:lnTo>
                    <a:pt x="6177220" y="410150"/>
                  </a:lnTo>
                  <a:lnTo>
                    <a:pt x="6160919" y="434374"/>
                  </a:lnTo>
                  <a:lnTo>
                    <a:pt x="6136738" y="450716"/>
                  </a:lnTo>
                  <a:lnTo>
                    <a:pt x="6107118" y="456712"/>
                  </a:lnTo>
                  <a:lnTo>
                    <a:pt x="76102" y="456712"/>
                  </a:lnTo>
                  <a:lnTo>
                    <a:pt x="46475" y="450716"/>
                  </a:lnTo>
                  <a:lnTo>
                    <a:pt x="22285" y="434374"/>
                  </a:lnTo>
                  <a:lnTo>
                    <a:pt x="5978" y="410150"/>
                  </a:lnTo>
                  <a:lnTo>
                    <a:pt x="0" y="380512"/>
                  </a:lnTo>
                  <a:lnTo>
                    <a:pt x="0" y="76078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" name="Google Shape;89;p5"/>
          <p:cNvSpPr txBox="1"/>
          <p:nvPr/>
        </p:nvSpPr>
        <p:spPr>
          <a:xfrm>
            <a:off x="1468375" y="1383025"/>
            <a:ext cx="40341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Organization schemes &amp; structures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120850" y="4062753"/>
            <a:ext cx="8145780" cy="1142541"/>
          </a:xfrm>
          <a:custGeom>
            <a:rect b="b" l="l" r="r" t="t"/>
            <a:pathLst>
              <a:path extrusionOk="0" h="840104" w="8145780">
                <a:moveTo>
                  <a:pt x="8145577" y="419976"/>
                </a:moveTo>
                <a:lnTo>
                  <a:pt x="7725588" y="0"/>
                </a:lnTo>
                <a:lnTo>
                  <a:pt x="0" y="0"/>
                </a:lnTo>
                <a:lnTo>
                  <a:pt x="0" y="839965"/>
                </a:lnTo>
                <a:lnTo>
                  <a:pt x="7725588" y="839965"/>
                </a:lnTo>
                <a:lnTo>
                  <a:pt x="8145577" y="419976"/>
                </a:lnTo>
                <a:close/>
              </a:path>
            </a:pathLst>
          </a:custGeom>
          <a:solidFill>
            <a:srgbClr val="92E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5"/>
          <p:cNvSpPr txBox="1"/>
          <p:nvPr/>
        </p:nvSpPr>
        <p:spPr>
          <a:xfrm>
            <a:off x="374908" y="4250470"/>
            <a:ext cx="68598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For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example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whether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cloths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should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be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grouped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or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categorized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based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on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fabric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of cloth , type of wear , color or of cloth , brand of cloth or size of cloth ?</a:t>
            </a:r>
            <a:endParaRPr b="1"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" name="Google Shape;92;p5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66451" y="337175"/>
            <a:ext cx="64146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Information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120848" y="2422641"/>
            <a:ext cx="8145780" cy="840105"/>
            <a:chOff x="120848" y="2422641"/>
            <a:chExt cx="8145780" cy="840105"/>
          </a:xfrm>
        </p:grpSpPr>
        <p:sp>
          <p:nvSpPr>
            <p:cNvPr id="99" name="Google Shape;99;p6"/>
            <p:cNvSpPr/>
            <p:nvPr/>
          </p:nvSpPr>
          <p:spPr>
            <a:xfrm>
              <a:off x="120848" y="2422641"/>
              <a:ext cx="8145780" cy="840105"/>
            </a:xfrm>
            <a:custGeom>
              <a:rect b="b" l="l" r="r" t="t"/>
              <a:pathLst>
                <a:path extrusionOk="0" h="840104" w="8145780">
                  <a:moveTo>
                    <a:pt x="7725587" y="0"/>
                  </a:moveTo>
                  <a:lnTo>
                    <a:pt x="0" y="0"/>
                  </a:lnTo>
                  <a:lnTo>
                    <a:pt x="0" y="839845"/>
                  </a:lnTo>
                  <a:lnTo>
                    <a:pt x="7725587" y="839845"/>
                  </a:lnTo>
                  <a:lnTo>
                    <a:pt x="8145571" y="419861"/>
                  </a:lnTo>
                  <a:lnTo>
                    <a:pt x="7725587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479084" y="2610380"/>
              <a:ext cx="7181215" cy="523240"/>
            </a:xfrm>
            <a:custGeom>
              <a:rect b="b" l="l" r="r" t="t"/>
              <a:pathLst>
                <a:path extrusionOk="0" h="523239" w="7181215">
                  <a:moveTo>
                    <a:pt x="7180722" y="0"/>
                  </a:moveTo>
                  <a:lnTo>
                    <a:pt x="0" y="0"/>
                  </a:lnTo>
                  <a:lnTo>
                    <a:pt x="0" y="523207"/>
                  </a:lnTo>
                  <a:lnTo>
                    <a:pt x="7180722" y="523207"/>
                  </a:lnTo>
                  <a:lnTo>
                    <a:pt x="7180722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1" name="Google Shape;101;p6"/>
          <p:cNvSpPr txBox="1"/>
          <p:nvPr/>
        </p:nvSpPr>
        <p:spPr>
          <a:xfrm>
            <a:off x="557870" y="2633225"/>
            <a:ext cx="4188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How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you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represent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information?</a:t>
            </a:r>
            <a:endParaRPr b="1"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02" name="Google Shape;102;p6"/>
          <p:cNvGrpSpPr/>
          <p:nvPr/>
        </p:nvGrpSpPr>
        <p:grpSpPr>
          <a:xfrm>
            <a:off x="374900" y="1292352"/>
            <a:ext cx="6280409" cy="608076"/>
            <a:chOff x="374900" y="1292352"/>
            <a:chExt cx="6280409" cy="608076"/>
          </a:xfrm>
        </p:grpSpPr>
        <p:pic>
          <p:nvPicPr>
            <p:cNvPr id="103" name="Google Shape;10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900" y="1292352"/>
              <a:ext cx="6280409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02764" y="1306068"/>
              <a:ext cx="2540508" cy="594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6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6107118" y="0"/>
                  </a:moveTo>
                  <a:lnTo>
                    <a:pt x="76102" y="0"/>
                  </a:lnTo>
                  <a:lnTo>
                    <a:pt x="46475" y="5976"/>
                  </a:lnTo>
                  <a:lnTo>
                    <a:pt x="22285" y="22277"/>
                  </a:lnTo>
                  <a:lnTo>
                    <a:pt x="5978" y="46458"/>
                  </a:lnTo>
                  <a:lnTo>
                    <a:pt x="0" y="76078"/>
                  </a:lnTo>
                  <a:lnTo>
                    <a:pt x="0" y="380512"/>
                  </a:lnTo>
                  <a:lnTo>
                    <a:pt x="5978" y="410150"/>
                  </a:lnTo>
                  <a:lnTo>
                    <a:pt x="22285" y="434374"/>
                  </a:lnTo>
                  <a:lnTo>
                    <a:pt x="46475" y="450716"/>
                  </a:lnTo>
                  <a:lnTo>
                    <a:pt x="76102" y="456712"/>
                  </a:lnTo>
                  <a:lnTo>
                    <a:pt x="6107118" y="456712"/>
                  </a:lnTo>
                  <a:lnTo>
                    <a:pt x="6136738" y="450716"/>
                  </a:lnTo>
                  <a:lnTo>
                    <a:pt x="6160919" y="434374"/>
                  </a:lnTo>
                  <a:lnTo>
                    <a:pt x="6177220" y="410150"/>
                  </a:lnTo>
                  <a:lnTo>
                    <a:pt x="6183197" y="380512"/>
                  </a:lnTo>
                  <a:lnTo>
                    <a:pt x="6183197" y="76078"/>
                  </a:lnTo>
                  <a:lnTo>
                    <a:pt x="6177220" y="46458"/>
                  </a:lnTo>
                  <a:lnTo>
                    <a:pt x="6160919" y="22277"/>
                  </a:lnTo>
                  <a:lnTo>
                    <a:pt x="6136738" y="5976"/>
                  </a:lnTo>
                  <a:lnTo>
                    <a:pt x="6107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0" y="76078"/>
                  </a:moveTo>
                  <a:lnTo>
                    <a:pt x="5978" y="46458"/>
                  </a:lnTo>
                  <a:lnTo>
                    <a:pt x="22285" y="22277"/>
                  </a:lnTo>
                  <a:lnTo>
                    <a:pt x="46475" y="5976"/>
                  </a:lnTo>
                  <a:lnTo>
                    <a:pt x="76102" y="0"/>
                  </a:lnTo>
                  <a:lnTo>
                    <a:pt x="6107118" y="0"/>
                  </a:lnTo>
                  <a:lnTo>
                    <a:pt x="6136738" y="5976"/>
                  </a:lnTo>
                  <a:lnTo>
                    <a:pt x="6160919" y="22277"/>
                  </a:lnTo>
                  <a:lnTo>
                    <a:pt x="6177220" y="46458"/>
                  </a:lnTo>
                  <a:lnTo>
                    <a:pt x="6183197" y="76078"/>
                  </a:lnTo>
                  <a:lnTo>
                    <a:pt x="6183197" y="380512"/>
                  </a:lnTo>
                  <a:lnTo>
                    <a:pt x="6177220" y="410150"/>
                  </a:lnTo>
                  <a:lnTo>
                    <a:pt x="6160919" y="434374"/>
                  </a:lnTo>
                  <a:lnTo>
                    <a:pt x="6136738" y="450716"/>
                  </a:lnTo>
                  <a:lnTo>
                    <a:pt x="6107118" y="456712"/>
                  </a:lnTo>
                  <a:lnTo>
                    <a:pt x="76102" y="456712"/>
                  </a:lnTo>
                  <a:lnTo>
                    <a:pt x="46475" y="450716"/>
                  </a:lnTo>
                  <a:lnTo>
                    <a:pt x="22285" y="434374"/>
                  </a:lnTo>
                  <a:lnTo>
                    <a:pt x="5978" y="410150"/>
                  </a:lnTo>
                  <a:lnTo>
                    <a:pt x="0" y="380512"/>
                  </a:lnTo>
                  <a:lnTo>
                    <a:pt x="0" y="76078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7" name="Google Shape;107;p6"/>
          <p:cNvSpPr txBox="1"/>
          <p:nvPr/>
        </p:nvSpPr>
        <p:spPr>
          <a:xfrm>
            <a:off x="2454398" y="1383025"/>
            <a:ext cx="3026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Labelling</a:t>
            </a:r>
            <a:r>
              <a:rPr lang="en-US" sz="18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Systems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120850" y="4062751"/>
            <a:ext cx="8145780" cy="989222"/>
          </a:xfrm>
          <a:custGeom>
            <a:rect b="b" l="l" r="r" t="t"/>
            <a:pathLst>
              <a:path extrusionOk="0" h="840104" w="8145780">
                <a:moveTo>
                  <a:pt x="8145577" y="419976"/>
                </a:moveTo>
                <a:lnTo>
                  <a:pt x="7725588" y="0"/>
                </a:lnTo>
                <a:lnTo>
                  <a:pt x="0" y="0"/>
                </a:lnTo>
                <a:lnTo>
                  <a:pt x="0" y="839965"/>
                </a:lnTo>
                <a:lnTo>
                  <a:pt x="358241" y="839965"/>
                </a:lnTo>
                <a:lnTo>
                  <a:pt x="7538961" y="839965"/>
                </a:lnTo>
                <a:lnTo>
                  <a:pt x="7725588" y="839965"/>
                </a:lnTo>
                <a:lnTo>
                  <a:pt x="8145577" y="419976"/>
                </a:lnTo>
                <a:close/>
              </a:path>
            </a:pathLst>
          </a:custGeom>
          <a:solidFill>
            <a:srgbClr val="92E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6"/>
          <p:cNvSpPr txBox="1"/>
          <p:nvPr/>
        </p:nvSpPr>
        <p:spPr>
          <a:xfrm>
            <a:off x="557874" y="4187450"/>
            <a:ext cx="7479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Verdana"/>
                <a:ea typeface="Verdana"/>
                <a:cs typeface="Verdana"/>
                <a:sym typeface="Verdana"/>
              </a:rPr>
              <a:t>Eg. Should articles use the terms “optometrist”	and “ophthalmologist” or is eye</a:t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ucida Sans"/>
                <a:ea typeface="Lucida Sans"/>
                <a:cs typeface="Lucida Sans"/>
                <a:sym typeface="Lucida Sans"/>
              </a:rPr>
              <a:t>D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octor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more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appropriate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Lucida Sans"/>
                <a:ea typeface="Lucida Sans"/>
                <a:cs typeface="Lucida Sans"/>
                <a:sym typeface="Lucida Sans"/>
              </a:rPr>
              <a:t>?</a:t>
            </a:r>
            <a:endParaRPr b="1"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0" name="Google Shape;110;p6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2330325" y="2995925"/>
            <a:ext cx="85233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Important components</a:t>
            </a:r>
            <a:endParaRPr sz="5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8862448" y="6476674"/>
            <a:ext cx="317500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Copyright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Intellipaat.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rights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reserved.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466452" y="337175"/>
            <a:ext cx="6831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Important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Components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2" name="Google Shape;122;p8"/>
          <p:cNvGrpSpPr/>
          <p:nvPr/>
        </p:nvGrpSpPr>
        <p:grpSpPr>
          <a:xfrm>
            <a:off x="120848" y="2422641"/>
            <a:ext cx="8145780" cy="840105"/>
            <a:chOff x="120848" y="2422641"/>
            <a:chExt cx="8145780" cy="840105"/>
          </a:xfrm>
        </p:grpSpPr>
        <p:sp>
          <p:nvSpPr>
            <p:cNvPr id="123" name="Google Shape;123;p8"/>
            <p:cNvSpPr/>
            <p:nvPr/>
          </p:nvSpPr>
          <p:spPr>
            <a:xfrm>
              <a:off x="120848" y="2422641"/>
              <a:ext cx="8145780" cy="840105"/>
            </a:xfrm>
            <a:custGeom>
              <a:rect b="b" l="l" r="r" t="t"/>
              <a:pathLst>
                <a:path extrusionOk="0" h="840104" w="8145780">
                  <a:moveTo>
                    <a:pt x="7725587" y="0"/>
                  </a:moveTo>
                  <a:lnTo>
                    <a:pt x="0" y="0"/>
                  </a:lnTo>
                  <a:lnTo>
                    <a:pt x="0" y="839845"/>
                  </a:lnTo>
                  <a:lnTo>
                    <a:pt x="7725587" y="839845"/>
                  </a:lnTo>
                  <a:lnTo>
                    <a:pt x="8145571" y="419861"/>
                  </a:lnTo>
                  <a:lnTo>
                    <a:pt x="7725587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79084" y="2610380"/>
              <a:ext cx="7181215" cy="523240"/>
            </a:xfrm>
            <a:custGeom>
              <a:rect b="b" l="l" r="r" t="t"/>
              <a:pathLst>
                <a:path extrusionOk="0" h="523239" w="7181215">
                  <a:moveTo>
                    <a:pt x="7180722" y="0"/>
                  </a:moveTo>
                  <a:lnTo>
                    <a:pt x="0" y="0"/>
                  </a:lnTo>
                  <a:lnTo>
                    <a:pt x="0" y="523207"/>
                  </a:lnTo>
                  <a:lnTo>
                    <a:pt x="7180722" y="523207"/>
                  </a:lnTo>
                  <a:lnTo>
                    <a:pt x="7180722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5" name="Google Shape;125;p8"/>
          <p:cNvSpPr txBox="1"/>
          <p:nvPr/>
        </p:nvSpPr>
        <p:spPr>
          <a:xfrm>
            <a:off x="557883" y="2633214"/>
            <a:ext cx="415036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How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users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browse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or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move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through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information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?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374900" y="1292352"/>
            <a:ext cx="6280409" cy="608076"/>
            <a:chOff x="374900" y="1292352"/>
            <a:chExt cx="6280409" cy="608076"/>
          </a:xfrm>
        </p:grpSpPr>
        <p:pic>
          <p:nvPicPr>
            <p:cNvPr id="127" name="Google Shape;12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900" y="1292352"/>
              <a:ext cx="6280409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52471" y="1306068"/>
              <a:ext cx="2644139" cy="594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8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6107118" y="0"/>
                  </a:moveTo>
                  <a:lnTo>
                    <a:pt x="76102" y="0"/>
                  </a:lnTo>
                  <a:lnTo>
                    <a:pt x="46475" y="5976"/>
                  </a:lnTo>
                  <a:lnTo>
                    <a:pt x="22285" y="22277"/>
                  </a:lnTo>
                  <a:lnTo>
                    <a:pt x="5978" y="46458"/>
                  </a:lnTo>
                  <a:lnTo>
                    <a:pt x="0" y="76078"/>
                  </a:lnTo>
                  <a:lnTo>
                    <a:pt x="0" y="380512"/>
                  </a:lnTo>
                  <a:lnTo>
                    <a:pt x="5978" y="410150"/>
                  </a:lnTo>
                  <a:lnTo>
                    <a:pt x="22285" y="434374"/>
                  </a:lnTo>
                  <a:lnTo>
                    <a:pt x="46475" y="450716"/>
                  </a:lnTo>
                  <a:lnTo>
                    <a:pt x="76102" y="456712"/>
                  </a:lnTo>
                  <a:lnTo>
                    <a:pt x="6107118" y="456712"/>
                  </a:lnTo>
                  <a:lnTo>
                    <a:pt x="6136738" y="450716"/>
                  </a:lnTo>
                  <a:lnTo>
                    <a:pt x="6160919" y="434374"/>
                  </a:lnTo>
                  <a:lnTo>
                    <a:pt x="6177220" y="410150"/>
                  </a:lnTo>
                  <a:lnTo>
                    <a:pt x="6183197" y="380512"/>
                  </a:lnTo>
                  <a:lnTo>
                    <a:pt x="6183197" y="76078"/>
                  </a:lnTo>
                  <a:lnTo>
                    <a:pt x="6177220" y="46458"/>
                  </a:lnTo>
                  <a:lnTo>
                    <a:pt x="6160919" y="22277"/>
                  </a:lnTo>
                  <a:lnTo>
                    <a:pt x="6136738" y="5976"/>
                  </a:lnTo>
                  <a:lnTo>
                    <a:pt x="6107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0" y="76078"/>
                  </a:moveTo>
                  <a:lnTo>
                    <a:pt x="5978" y="46458"/>
                  </a:lnTo>
                  <a:lnTo>
                    <a:pt x="22285" y="22277"/>
                  </a:lnTo>
                  <a:lnTo>
                    <a:pt x="46475" y="5976"/>
                  </a:lnTo>
                  <a:lnTo>
                    <a:pt x="76102" y="0"/>
                  </a:lnTo>
                  <a:lnTo>
                    <a:pt x="6107118" y="0"/>
                  </a:lnTo>
                  <a:lnTo>
                    <a:pt x="6136738" y="5976"/>
                  </a:lnTo>
                  <a:lnTo>
                    <a:pt x="6160919" y="22277"/>
                  </a:lnTo>
                  <a:lnTo>
                    <a:pt x="6177220" y="46458"/>
                  </a:lnTo>
                  <a:lnTo>
                    <a:pt x="6183197" y="76078"/>
                  </a:lnTo>
                  <a:lnTo>
                    <a:pt x="6183197" y="380512"/>
                  </a:lnTo>
                  <a:lnTo>
                    <a:pt x="6177220" y="410150"/>
                  </a:lnTo>
                  <a:lnTo>
                    <a:pt x="6160919" y="434374"/>
                  </a:lnTo>
                  <a:lnTo>
                    <a:pt x="6136738" y="450716"/>
                  </a:lnTo>
                  <a:lnTo>
                    <a:pt x="6107118" y="456712"/>
                  </a:lnTo>
                  <a:lnTo>
                    <a:pt x="76102" y="456712"/>
                  </a:lnTo>
                  <a:lnTo>
                    <a:pt x="46475" y="450716"/>
                  </a:lnTo>
                  <a:lnTo>
                    <a:pt x="22285" y="434374"/>
                  </a:lnTo>
                  <a:lnTo>
                    <a:pt x="5978" y="410150"/>
                  </a:lnTo>
                  <a:lnTo>
                    <a:pt x="0" y="380512"/>
                  </a:lnTo>
                  <a:lnTo>
                    <a:pt x="0" y="76078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1" name="Google Shape;131;p8"/>
          <p:cNvSpPr txBox="1"/>
          <p:nvPr/>
        </p:nvSpPr>
        <p:spPr>
          <a:xfrm>
            <a:off x="2404094" y="1383025"/>
            <a:ext cx="3329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Navigation System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120840" y="3987685"/>
            <a:ext cx="8145780" cy="840105"/>
          </a:xfrm>
          <a:custGeom>
            <a:rect b="b" l="l" r="r" t="t"/>
            <a:pathLst>
              <a:path extrusionOk="0" h="840104" w="8145780">
                <a:moveTo>
                  <a:pt x="8145577" y="419976"/>
                </a:moveTo>
                <a:lnTo>
                  <a:pt x="7725588" y="0"/>
                </a:lnTo>
                <a:lnTo>
                  <a:pt x="0" y="0"/>
                </a:lnTo>
                <a:lnTo>
                  <a:pt x="0" y="839838"/>
                </a:lnTo>
                <a:lnTo>
                  <a:pt x="7725588" y="839838"/>
                </a:lnTo>
                <a:lnTo>
                  <a:pt x="8145577" y="419976"/>
                </a:lnTo>
                <a:close/>
              </a:path>
            </a:pathLst>
          </a:custGeom>
          <a:solidFill>
            <a:srgbClr val="92E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8"/>
          <p:cNvSpPr txBox="1"/>
          <p:nvPr/>
        </p:nvSpPr>
        <p:spPr>
          <a:xfrm>
            <a:off x="557883" y="4078831"/>
            <a:ext cx="658114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5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Eg. Whether to place username or password at the same screen or place it one  after another .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1749" y="2504438"/>
            <a:ext cx="1849121" cy="184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66452" y="337175"/>
            <a:ext cx="6644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Important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Components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1" name="Google Shape;141;p9"/>
          <p:cNvGrpSpPr/>
          <p:nvPr/>
        </p:nvGrpSpPr>
        <p:grpSpPr>
          <a:xfrm>
            <a:off x="120848" y="2422641"/>
            <a:ext cx="8145780" cy="840105"/>
            <a:chOff x="120848" y="2422641"/>
            <a:chExt cx="8145780" cy="840105"/>
          </a:xfrm>
        </p:grpSpPr>
        <p:sp>
          <p:nvSpPr>
            <p:cNvPr id="142" name="Google Shape;142;p9"/>
            <p:cNvSpPr/>
            <p:nvPr/>
          </p:nvSpPr>
          <p:spPr>
            <a:xfrm>
              <a:off x="120848" y="2422641"/>
              <a:ext cx="8145780" cy="840105"/>
            </a:xfrm>
            <a:custGeom>
              <a:rect b="b" l="l" r="r" t="t"/>
              <a:pathLst>
                <a:path extrusionOk="0" h="840104" w="8145780">
                  <a:moveTo>
                    <a:pt x="7725587" y="0"/>
                  </a:moveTo>
                  <a:lnTo>
                    <a:pt x="0" y="0"/>
                  </a:lnTo>
                  <a:lnTo>
                    <a:pt x="0" y="839845"/>
                  </a:lnTo>
                  <a:lnTo>
                    <a:pt x="7725587" y="839845"/>
                  </a:lnTo>
                  <a:lnTo>
                    <a:pt x="8145571" y="419861"/>
                  </a:lnTo>
                  <a:lnTo>
                    <a:pt x="7725587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79084" y="2610380"/>
              <a:ext cx="7181215" cy="523240"/>
            </a:xfrm>
            <a:custGeom>
              <a:rect b="b" l="l" r="r" t="t"/>
              <a:pathLst>
                <a:path extrusionOk="0" h="523239" w="7181215">
                  <a:moveTo>
                    <a:pt x="7180722" y="0"/>
                  </a:moveTo>
                  <a:lnTo>
                    <a:pt x="0" y="0"/>
                  </a:lnTo>
                  <a:lnTo>
                    <a:pt x="0" y="523207"/>
                  </a:lnTo>
                  <a:lnTo>
                    <a:pt x="7180722" y="523207"/>
                  </a:lnTo>
                  <a:lnTo>
                    <a:pt x="7180722" y="0"/>
                  </a:lnTo>
                  <a:close/>
                </a:path>
              </a:pathLst>
            </a:custGeom>
            <a:solidFill>
              <a:srgbClr val="92E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4" name="Google Shape;144;p9"/>
          <p:cNvSpPr txBox="1"/>
          <p:nvPr/>
        </p:nvSpPr>
        <p:spPr>
          <a:xfrm>
            <a:off x="557883" y="2633214"/>
            <a:ext cx="27298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How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users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look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for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information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?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45" name="Google Shape;145;p9"/>
          <p:cNvGrpSpPr/>
          <p:nvPr/>
        </p:nvGrpSpPr>
        <p:grpSpPr>
          <a:xfrm>
            <a:off x="374900" y="1292352"/>
            <a:ext cx="6280409" cy="608076"/>
            <a:chOff x="374900" y="1292352"/>
            <a:chExt cx="6280409" cy="608076"/>
          </a:xfrm>
        </p:grpSpPr>
        <p:pic>
          <p:nvPicPr>
            <p:cNvPr id="146" name="Google Shape;14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900" y="1292352"/>
              <a:ext cx="6280409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3264" y="1306068"/>
              <a:ext cx="2220467" cy="594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9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6107118" y="0"/>
                  </a:moveTo>
                  <a:lnTo>
                    <a:pt x="76102" y="0"/>
                  </a:lnTo>
                  <a:lnTo>
                    <a:pt x="46475" y="5976"/>
                  </a:lnTo>
                  <a:lnTo>
                    <a:pt x="22285" y="22277"/>
                  </a:lnTo>
                  <a:lnTo>
                    <a:pt x="5978" y="46458"/>
                  </a:lnTo>
                  <a:lnTo>
                    <a:pt x="0" y="76078"/>
                  </a:lnTo>
                  <a:lnTo>
                    <a:pt x="0" y="380512"/>
                  </a:lnTo>
                  <a:lnTo>
                    <a:pt x="5978" y="410150"/>
                  </a:lnTo>
                  <a:lnTo>
                    <a:pt x="22285" y="434374"/>
                  </a:lnTo>
                  <a:lnTo>
                    <a:pt x="46475" y="450716"/>
                  </a:lnTo>
                  <a:lnTo>
                    <a:pt x="76102" y="456712"/>
                  </a:lnTo>
                  <a:lnTo>
                    <a:pt x="6107118" y="456712"/>
                  </a:lnTo>
                  <a:lnTo>
                    <a:pt x="6136738" y="450716"/>
                  </a:lnTo>
                  <a:lnTo>
                    <a:pt x="6160919" y="434374"/>
                  </a:lnTo>
                  <a:lnTo>
                    <a:pt x="6177220" y="410150"/>
                  </a:lnTo>
                  <a:lnTo>
                    <a:pt x="6183197" y="380512"/>
                  </a:lnTo>
                  <a:lnTo>
                    <a:pt x="6183197" y="76078"/>
                  </a:lnTo>
                  <a:lnTo>
                    <a:pt x="6177220" y="46458"/>
                  </a:lnTo>
                  <a:lnTo>
                    <a:pt x="6160919" y="22277"/>
                  </a:lnTo>
                  <a:lnTo>
                    <a:pt x="6136738" y="5976"/>
                  </a:lnTo>
                  <a:lnTo>
                    <a:pt x="6107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394264" y="1316217"/>
              <a:ext cx="6183630" cy="457200"/>
            </a:xfrm>
            <a:custGeom>
              <a:rect b="b" l="l" r="r" t="t"/>
              <a:pathLst>
                <a:path extrusionOk="0" h="457200" w="6183630">
                  <a:moveTo>
                    <a:pt x="0" y="76078"/>
                  </a:moveTo>
                  <a:lnTo>
                    <a:pt x="5978" y="46458"/>
                  </a:lnTo>
                  <a:lnTo>
                    <a:pt x="22285" y="22277"/>
                  </a:lnTo>
                  <a:lnTo>
                    <a:pt x="46475" y="5976"/>
                  </a:lnTo>
                  <a:lnTo>
                    <a:pt x="76102" y="0"/>
                  </a:lnTo>
                  <a:lnTo>
                    <a:pt x="6107118" y="0"/>
                  </a:lnTo>
                  <a:lnTo>
                    <a:pt x="6136738" y="5976"/>
                  </a:lnTo>
                  <a:lnTo>
                    <a:pt x="6160919" y="22277"/>
                  </a:lnTo>
                  <a:lnTo>
                    <a:pt x="6177220" y="46458"/>
                  </a:lnTo>
                  <a:lnTo>
                    <a:pt x="6183197" y="76078"/>
                  </a:lnTo>
                  <a:lnTo>
                    <a:pt x="6183197" y="380512"/>
                  </a:lnTo>
                  <a:lnTo>
                    <a:pt x="6177220" y="410150"/>
                  </a:lnTo>
                  <a:lnTo>
                    <a:pt x="6160919" y="434374"/>
                  </a:lnTo>
                  <a:lnTo>
                    <a:pt x="6136738" y="450716"/>
                  </a:lnTo>
                  <a:lnTo>
                    <a:pt x="6107118" y="456712"/>
                  </a:lnTo>
                  <a:lnTo>
                    <a:pt x="76102" y="456712"/>
                  </a:lnTo>
                  <a:lnTo>
                    <a:pt x="46475" y="450716"/>
                  </a:lnTo>
                  <a:lnTo>
                    <a:pt x="22285" y="434374"/>
                  </a:lnTo>
                  <a:lnTo>
                    <a:pt x="5978" y="410150"/>
                  </a:lnTo>
                  <a:lnTo>
                    <a:pt x="0" y="380512"/>
                  </a:lnTo>
                  <a:lnTo>
                    <a:pt x="0" y="76078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" name="Google Shape;150;p9"/>
          <p:cNvSpPr txBox="1"/>
          <p:nvPr/>
        </p:nvSpPr>
        <p:spPr>
          <a:xfrm>
            <a:off x="2644898" y="1383025"/>
            <a:ext cx="232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Search</a:t>
            </a:r>
            <a:r>
              <a:rPr lang="en-US" sz="18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System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120840" y="3987685"/>
            <a:ext cx="8145780" cy="840105"/>
          </a:xfrm>
          <a:custGeom>
            <a:rect b="b" l="l" r="r" t="t"/>
            <a:pathLst>
              <a:path extrusionOk="0" h="840104" w="8145780">
                <a:moveTo>
                  <a:pt x="8145577" y="419976"/>
                </a:moveTo>
                <a:lnTo>
                  <a:pt x="7725588" y="0"/>
                </a:lnTo>
                <a:lnTo>
                  <a:pt x="0" y="0"/>
                </a:lnTo>
                <a:lnTo>
                  <a:pt x="0" y="839838"/>
                </a:lnTo>
                <a:lnTo>
                  <a:pt x="7725588" y="839838"/>
                </a:lnTo>
                <a:lnTo>
                  <a:pt x="8145577" y="419976"/>
                </a:lnTo>
                <a:close/>
              </a:path>
            </a:pathLst>
          </a:custGeom>
          <a:solidFill>
            <a:srgbClr val="92E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9"/>
          <p:cNvSpPr txBox="1"/>
          <p:nvPr/>
        </p:nvSpPr>
        <p:spPr>
          <a:xfrm>
            <a:off x="557883" y="4046065"/>
            <a:ext cx="664400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ucida Sans"/>
                <a:ea typeface="Lucida Sans"/>
                <a:cs typeface="Lucida Sans"/>
                <a:sym typeface="Lucida Sans"/>
              </a:rPr>
              <a:t>Eg. Is search bar available through all screens of interface or should be provided  with specified screens only ?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3" name="Google Shape;153;p9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466452" y="337175"/>
            <a:ext cx="6705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Important</a:t>
            </a:r>
            <a:r>
              <a:rPr b="0" lang="en-US" sz="3200">
                <a:solidFill>
                  <a:srgbClr val="5F47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F4778"/>
                </a:solidFill>
                <a:latin typeface="Verdana"/>
                <a:ea typeface="Verdana"/>
                <a:cs typeface="Verdana"/>
                <a:sym typeface="Verdana"/>
              </a:rPr>
              <a:t>Components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9" name="Google Shape;159;p12"/>
          <p:cNvGrpSpPr/>
          <p:nvPr/>
        </p:nvGrpSpPr>
        <p:grpSpPr>
          <a:xfrm>
            <a:off x="9608" y="2279904"/>
            <a:ext cx="6015355" cy="429259"/>
            <a:chOff x="9608" y="2279904"/>
            <a:chExt cx="6015355" cy="429259"/>
          </a:xfrm>
        </p:grpSpPr>
        <p:sp>
          <p:nvSpPr>
            <p:cNvPr id="160" name="Google Shape;160;p12"/>
            <p:cNvSpPr/>
            <p:nvPr/>
          </p:nvSpPr>
          <p:spPr>
            <a:xfrm>
              <a:off x="9608" y="2279904"/>
              <a:ext cx="6015355" cy="429259"/>
            </a:xfrm>
            <a:custGeom>
              <a:rect b="b" l="l" r="r" t="t"/>
              <a:pathLst>
                <a:path extrusionOk="0" h="429260" w="6015355">
                  <a:moveTo>
                    <a:pt x="5605203" y="0"/>
                  </a:moveTo>
                  <a:lnTo>
                    <a:pt x="108311" y="0"/>
                  </a:lnTo>
                  <a:lnTo>
                    <a:pt x="65931" y="4960"/>
                  </a:lnTo>
                  <a:lnTo>
                    <a:pt x="31527" y="18444"/>
                  </a:lnTo>
                  <a:lnTo>
                    <a:pt x="8438" y="38357"/>
                  </a:lnTo>
                  <a:lnTo>
                    <a:pt x="0" y="62605"/>
                  </a:lnTo>
                  <a:lnTo>
                    <a:pt x="0" y="366400"/>
                  </a:lnTo>
                  <a:lnTo>
                    <a:pt x="8438" y="390519"/>
                  </a:lnTo>
                  <a:lnTo>
                    <a:pt x="31527" y="410535"/>
                  </a:lnTo>
                  <a:lnTo>
                    <a:pt x="65931" y="424195"/>
                  </a:lnTo>
                  <a:lnTo>
                    <a:pt x="108311" y="429249"/>
                  </a:lnTo>
                  <a:lnTo>
                    <a:pt x="5605203" y="429249"/>
                  </a:lnTo>
                  <a:lnTo>
                    <a:pt x="6014763" y="215767"/>
                  </a:lnTo>
                  <a:lnTo>
                    <a:pt x="5605203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01</a:t>
              </a:r>
              <a:endParaRPr sz="1800"/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54411" y="2318125"/>
              <a:ext cx="350520" cy="350520"/>
            </a:xfrm>
            <a:custGeom>
              <a:rect b="b" l="l" r="r" t="t"/>
              <a:pathLst>
                <a:path extrusionOk="0" h="350519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5066"/>
                  </a:lnTo>
                  <a:lnTo>
                    <a:pt x="18802" y="18909"/>
                  </a:lnTo>
                  <a:lnTo>
                    <a:pt x="5025" y="39489"/>
                  </a:lnTo>
                  <a:lnTo>
                    <a:pt x="0" y="64769"/>
                  </a:lnTo>
                  <a:lnTo>
                    <a:pt x="0" y="285628"/>
                  </a:lnTo>
                  <a:lnTo>
                    <a:pt x="5025" y="311037"/>
                  </a:lnTo>
                  <a:lnTo>
                    <a:pt x="18802" y="331515"/>
                  </a:lnTo>
                  <a:lnTo>
                    <a:pt x="39379" y="345181"/>
                  </a:lnTo>
                  <a:lnTo>
                    <a:pt x="64805" y="350154"/>
                  </a:lnTo>
                  <a:lnTo>
                    <a:pt x="287500" y="350154"/>
                  </a:lnTo>
                  <a:lnTo>
                    <a:pt x="311601" y="345181"/>
                  </a:lnTo>
                  <a:lnTo>
                    <a:pt x="331572" y="331515"/>
                  </a:lnTo>
                  <a:lnTo>
                    <a:pt x="345188" y="311037"/>
                  </a:lnTo>
                  <a:lnTo>
                    <a:pt x="350222" y="285628"/>
                  </a:lnTo>
                  <a:lnTo>
                    <a:pt x="350222" y="64769"/>
                  </a:lnTo>
                  <a:lnTo>
                    <a:pt x="345188" y="39489"/>
                  </a:lnTo>
                  <a:lnTo>
                    <a:pt x="331572" y="18909"/>
                  </a:lnTo>
                  <a:lnTo>
                    <a:pt x="311601" y="5066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01</a:t>
              </a:r>
              <a:endParaRPr sz="1800"/>
            </a:p>
          </p:txBody>
        </p:sp>
      </p:grpSp>
      <p:grpSp>
        <p:nvGrpSpPr>
          <p:cNvPr id="162" name="Google Shape;162;p12"/>
          <p:cNvGrpSpPr/>
          <p:nvPr/>
        </p:nvGrpSpPr>
        <p:grpSpPr>
          <a:xfrm>
            <a:off x="9608" y="2826776"/>
            <a:ext cx="6015355" cy="432434"/>
            <a:chOff x="9608" y="2826776"/>
            <a:chExt cx="6015355" cy="432434"/>
          </a:xfrm>
        </p:grpSpPr>
        <p:sp>
          <p:nvSpPr>
            <p:cNvPr id="163" name="Google Shape;163;p12"/>
            <p:cNvSpPr/>
            <p:nvPr/>
          </p:nvSpPr>
          <p:spPr>
            <a:xfrm>
              <a:off x="9608" y="2826776"/>
              <a:ext cx="6015355" cy="432434"/>
            </a:xfrm>
            <a:custGeom>
              <a:rect b="b" l="l" r="r" t="t"/>
              <a:pathLst>
                <a:path extrusionOk="0" h="432435" w="6015355">
                  <a:moveTo>
                    <a:pt x="5605203" y="0"/>
                  </a:moveTo>
                  <a:lnTo>
                    <a:pt x="108311" y="0"/>
                  </a:lnTo>
                  <a:lnTo>
                    <a:pt x="65931" y="4997"/>
                  </a:lnTo>
                  <a:lnTo>
                    <a:pt x="31527" y="18745"/>
                  </a:lnTo>
                  <a:lnTo>
                    <a:pt x="8438" y="39373"/>
                  </a:lnTo>
                  <a:lnTo>
                    <a:pt x="0" y="65013"/>
                  </a:lnTo>
                  <a:lnTo>
                    <a:pt x="0" y="366887"/>
                  </a:lnTo>
                  <a:lnTo>
                    <a:pt x="8438" y="392258"/>
                  </a:lnTo>
                  <a:lnTo>
                    <a:pt x="31527" y="412916"/>
                  </a:lnTo>
                  <a:lnTo>
                    <a:pt x="65931" y="426813"/>
                  </a:lnTo>
                  <a:lnTo>
                    <a:pt x="108311" y="431901"/>
                  </a:lnTo>
                  <a:lnTo>
                    <a:pt x="5605203" y="431901"/>
                  </a:lnTo>
                  <a:lnTo>
                    <a:pt x="6014763" y="216011"/>
                  </a:lnTo>
                  <a:lnTo>
                    <a:pt x="5605203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54411" y="2868930"/>
              <a:ext cx="350520" cy="347980"/>
            </a:xfrm>
            <a:custGeom>
              <a:rect b="b" l="l" r="r" t="t"/>
              <a:pathLst>
                <a:path extrusionOk="0" h="34798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4609"/>
                  </a:lnTo>
                  <a:lnTo>
                    <a:pt x="18802" y="17445"/>
                  </a:lnTo>
                  <a:lnTo>
                    <a:pt x="5025" y="37020"/>
                  </a:lnTo>
                  <a:lnTo>
                    <a:pt x="0" y="61843"/>
                  </a:lnTo>
                  <a:lnTo>
                    <a:pt x="0" y="285353"/>
                  </a:lnTo>
                  <a:lnTo>
                    <a:pt x="5025" y="309442"/>
                  </a:lnTo>
                  <a:lnTo>
                    <a:pt x="18802" y="329241"/>
                  </a:lnTo>
                  <a:lnTo>
                    <a:pt x="39379" y="342656"/>
                  </a:lnTo>
                  <a:lnTo>
                    <a:pt x="64805" y="347593"/>
                  </a:lnTo>
                  <a:lnTo>
                    <a:pt x="287500" y="347593"/>
                  </a:lnTo>
                  <a:lnTo>
                    <a:pt x="311601" y="342656"/>
                  </a:lnTo>
                  <a:lnTo>
                    <a:pt x="331572" y="329241"/>
                  </a:lnTo>
                  <a:lnTo>
                    <a:pt x="345188" y="309442"/>
                  </a:lnTo>
                  <a:lnTo>
                    <a:pt x="350222" y="285353"/>
                  </a:lnTo>
                  <a:lnTo>
                    <a:pt x="350222" y="61843"/>
                  </a:lnTo>
                  <a:lnTo>
                    <a:pt x="345188" y="37020"/>
                  </a:lnTo>
                  <a:lnTo>
                    <a:pt x="331572" y="17445"/>
                  </a:lnTo>
                  <a:lnTo>
                    <a:pt x="311601" y="4609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02</a:t>
              </a:r>
              <a:endParaRPr sz="1800"/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9608" y="3377702"/>
            <a:ext cx="6086475" cy="440055"/>
            <a:chOff x="9608" y="3377702"/>
            <a:chExt cx="6086475" cy="440055"/>
          </a:xfrm>
        </p:grpSpPr>
        <p:sp>
          <p:nvSpPr>
            <p:cNvPr id="166" name="Google Shape;166;p12"/>
            <p:cNvSpPr/>
            <p:nvPr/>
          </p:nvSpPr>
          <p:spPr>
            <a:xfrm>
              <a:off x="9608" y="3377702"/>
              <a:ext cx="6086475" cy="440055"/>
            </a:xfrm>
            <a:custGeom>
              <a:rect b="b" l="l" r="r" t="t"/>
              <a:pathLst>
                <a:path extrusionOk="0" h="440054" w="6086475">
                  <a:moveTo>
                    <a:pt x="5671497" y="0"/>
                  </a:moveTo>
                  <a:lnTo>
                    <a:pt x="109597" y="0"/>
                  </a:lnTo>
                  <a:lnTo>
                    <a:pt x="66714" y="5159"/>
                  </a:lnTo>
                  <a:lnTo>
                    <a:pt x="31902" y="19103"/>
                  </a:lnTo>
                  <a:lnTo>
                    <a:pt x="8538" y="39527"/>
                  </a:lnTo>
                  <a:lnTo>
                    <a:pt x="0" y="64129"/>
                  </a:lnTo>
                  <a:lnTo>
                    <a:pt x="0" y="375909"/>
                  </a:lnTo>
                  <a:lnTo>
                    <a:pt x="8538" y="400449"/>
                  </a:lnTo>
                  <a:lnTo>
                    <a:pt x="31902" y="420883"/>
                  </a:lnTo>
                  <a:lnTo>
                    <a:pt x="66714" y="434866"/>
                  </a:lnTo>
                  <a:lnTo>
                    <a:pt x="109597" y="440048"/>
                  </a:lnTo>
                  <a:lnTo>
                    <a:pt x="5671497" y="440048"/>
                  </a:lnTo>
                  <a:lnTo>
                    <a:pt x="6085873" y="218815"/>
                  </a:lnTo>
                  <a:lnTo>
                    <a:pt x="5671497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54411" y="3417173"/>
              <a:ext cx="350520" cy="350520"/>
            </a:xfrm>
            <a:custGeom>
              <a:rect b="b" l="l" r="r" t="t"/>
              <a:pathLst>
                <a:path extrusionOk="0" h="35052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4958"/>
                  </a:lnTo>
                  <a:lnTo>
                    <a:pt x="18802" y="18409"/>
                  </a:lnTo>
                  <a:lnTo>
                    <a:pt x="5025" y="38216"/>
                  </a:lnTo>
                  <a:lnTo>
                    <a:pt x="0" y="62240"/>
                  </a:lnTo>
                  <a:lnTo>
                    <a:pt x="0" y="285628"/>
                  </a:lnTo>
                  <a:lnTo>
                    <a:pt x="5025" y="311056"/>
                  </a:lnTo>
                  <a:lnTo>
                    <a:pt x="18802" y="331576"/>
                  </a:lnTo>
                  <a:lnTo>
                    <a:pt x="39379" y="345284"/>
                  </a:lnTo>
                  <a:lnTo>
                    <a:pt x="64805" y="350276"/>
                  </a:lnTo>
                  <a:lnTo>
                    <a:pt x="287500" y="350276"/>
                  </a:lnTo>
                  <a:lnTo>
                    <a:pt x="311601" y="345284"/>
                  </a:lnTo>
                  <a:lnTo>
                    <a:pt x="331572" y="331576"/>
                  </a:lnTo>
                  <a:lnTo>
                    <a:pt x="345188" y="311056"/>
                  </a:lnTo>
                  <a:lnTo>
                    <a:pt x="350222" y="285628"/>
                  </a:lnTo>
                  <a:lnTo>
                    <a:pt x="350222" y="62240"/>
                  </a:lnTo>
                  <a:lnTo>
                    <a:pt x="345188" y="38216"/>
                  </a:lnTo>
                  <a:lnTo>
                    <a:pt x="331572" y="18409"/>
                  </a:lnTo>
                  <a:lnTo>
                    <a:pt x="311601" y="4958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03</a:t>
              </a:r>
              <a:endParaRPr sz="1800"/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9608" y="3924549"/>
            <a:ext cx="6086475" cy="432434"/>
            <a:chOff x="9608" y="3924549"/>
            <a:chExt cx="6086475" cy="432434"/>
          </a:xfrm>
        </p:grpSpPr>
        <p:sp>
          <p:nvSpPr>
            <p:cNvPr id="169" name="Google Shape;169;p12"/>
            <p:cNvSpPr/>
            <p:nvPr/>
          </p:nvSpPr>
          <p:spPr>
            <a:xfrm>
              <a:off x="9608" y="3924549"/>
              <a:ext cx="6086475" cy="432434"/>
            </a:xfrm>
            <a:custGeom>
              <a:rect b="b" l="l" r="r" t="t"/>
              <a:pathLst>
                <a:path extrusionOk="0" h="432435" w="6086475">
                  <a:moveTo>
                    <a:pt x="5671497" y="0"/>
                  </a:moveTo>
                  <a:lnTo>
                    <a:pt x="109597" y="0"/>
                  </a:lnTo>
                  <a:lnTo>
                    <a:pt x="66714" y="5003"/>
                  </a:lnTo>
                  <a:lnTo>
                    <a:pt x="31902" y="18782"/>
                  </a:lnTo>
                  <a:lnTo>
                    <a:pt x="8538" y="39490"/>
                  </a:lnTo>
                  <a:lnTo>
                    <a:pt x="0" y="65282"/>
                  </a:lnTo>
                  <a:lnTo>
                    <a:pt x="0" y="366653"/>
                  </a:lnTo>
                  <a:lnTo>
                    <a:pt x="8538" y="392178"/>
                  </a:lnTo>
                  <a:lnTo>
                    <a:pt x="31902" y="412916"/>
                  </a:lnTo>
                  <a:lnTo>
                    <a:pt x="66714" y="426843"/>
                  </a:lnTo>
                  <a:lnTo>
                    <a:pt x="109597" y="431935"/>
                  </a:lnTo>
                  <a:lnTo>
                    <a:pt x="5671497" y="431935"/>
                  </a:lnTo>
                  <a:lnTo>
                    <a:pt x="6085873" y="216158"/>
                  </a:lnTo>
                  <a:lnTo>
                    <a:pt x="5671497" y="0"/>
                  </a:lnTo>
                  <a:close/>
                </a:path>
              </a:pathLst>
            </a:custGeom>
            <a:solidFill>
              <a:srgbClr val="133C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54411" y="3964055"/>
              <a:ext cx="350520" cy="350520"/>
            </a:xfrm>
            <a:custGeom>
              <a:rect b="b" l="l" r="r" t="t"/>
              <a:pathLst>
                <a:path extrusionOk="0" h="350520" w="350520">
                  <a:moveTo>
                    <a:pt x="287500" y="0"/>
                  </a:moveTo>
                  <a:lnTo>
                    <a:pt x="64805" y="0"/>
                  </a:lnTo>
                  <a:lnTo>
                    <a:pt x="39379" y="5032"/>
                  </a:lnTo>
                  <a:lnTo>
                    <a:pt x="18802" y="18826"/>
                  </a:lnTo>
                  <a:lnTo>
                    <a:pt x="5025" y="39430"/>
                  </a:lnTo>
                  <a:lnTo>
                    <a:pt x="0" y="64888"/>
                  </a:lnTo>
                  <a:lnTo>
                    <a:pt x="0" y="288154"/>
                  </a:lnTo>
                  <a:lnTo>
                    <a:pt x="5025" y="312003"/>
                  </a:lnTo>
                  <a:lnTo>
                    <a:pt x="18802" y="331779"/>
                  </a:lnTo>
                  <a:lnTo>
                    <a:pt x="39379" y="345269"/>
                  </a:lnTo>
                  <a:lnTo>
                    <a:pt x="64805" y="350257"/>
                  </a:lnTo>
                  <a:lnTo>
                    <a:pt x="287500" y="350257"/>
                  </a:lnTo>
                  <a:lnTo>
                    <a:pt x="311601" y="345269"/>
                  </a:lnTo>
                  <a:lnTo>
                    <a:pt x="331572" y="331779"/>
                  </a:lnTo>
                  <a:lnTo>
                    <a:pt x="345188" y="312003"/>
                  </a:lnTo>
                  <a:lnTo>
                    <a:pt x="350222" y="288154"/>
                  </a:lnTo>
                  <a:lnTo>
                    <a:pt x="350222" y="64888"/>
                  </a:lnTo>
                  <a:lnTo>
                    <a:pt x="345188" y="39430"/>
                  </a:lnTo>
                  <a:lnTo>
                    <a:pt x="331572" y="18826"/>
                  </a:lnTo>
                  <a:lnTo>
                    <a:pt x="311601" y="5032"/>
                  </a:lnTo>
                  <a:lnTo>
                    <a:pt x="287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" name="Google Shape;171;p12"/>
          <p:cNvSpPr txBox="1"/>
          <p:nvPr/>
        </p:nvSpPr>
        <p:spPr>
          <a:xfrm>
            <a:off x="359950" y="3939275"/>
            <a:ext cx="401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words/ financial implication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81180" y="3955539"/>
            <a:ext cx="2787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2"/>
          <p:cNvGrpSpPr/>
          <p:nvPr/>
        </p:nvGrpSpPr>
        <p:grpSpPr>
          <a:xfrm>
            <a:off x="35048" y="1293875"/>
            <a:ext cx="5576322" cy="606551"/>
            <a:chOff x="35048" y="1293875"/>
            <a:chExt cx="5576322" cy="606551"/>
          </a:xfrm>
        </p:grpSpPr>
        <p:pic>
          <p:nvPicPr>
            <p:cNvPr id="174" name="Google Shape;17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48" y="1293875"/>
              <a:ext cx="5576322" cy="557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400" y="1313687"/>
              <a:ext cx="4634483" cy="586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2"/>
            <p:cNvSpPr/>
            <p:nvPr/>
          </p:nvSpPr>
          <p:spPr>
            <a:xfrm>
              <a:off x="54411" y="1317101"/>
              <a:ext cx="5479415" cy="457200"/>
            </a:xfrm>
            <a:custGeom>
              <a:rect b="b" l="l" r="r" t="t"/>
              <a:pathLst>
                <a:path extrusionOk="0" h="457200" w="5479415">
                  <a:moveTo>
                    <a:pt x="5402788" y="0"/>
                  </a:moveTo>
                  <a:lnTo>
                    <a:pt x="76104" y="0"/>
                  </a:lnTo>
                  <a:lnTo>
                    <a:pt x="46482" y="5995"/>
                  </a:lnTo>
                  <a:lnTo>
                    <a:pt x="22291" y="22338"/>
                  </a:lnTo>
                  <a:lnTo>
                    <a:pt x="5981" y="46561"/>
                  </a:lnTo>
                  <a:lnTo>
                    <a:pt x="0" y="76199"/>
                  </a:lnTo>
                  <a:lnTo>
                    <a:pt x="0" y="380634"/>
                  </a:lnTo>
                  <a:lnTo>
                    <a:pt x="5981" y="410253"/>
                  </a:lnTo>
                  <a:lnTo>
                    <a:pt x="22291" y="434435"/>
                  </a:lnTo>
                  <a:lnTo>
                    <a:pt x="46482" y="450735"/>
                  </a:lnTo>
                  <a:lnTo>
                    <a:pt x="76104" y="456712"/>
                  </a:lnTo>
                  <a:lnTo>
                    <a:pt x="5402788" y="456712"/>
                  </a:lnTo>
                  <a:lnTo>
                    <a:pt x="5432407" y="450735"/>
                  </a:lnTo>
                  <a:lnTo>
                    <a:pt x="5456589" y="434435"/>
                  </a:lnTo>
                  <a:lnTo>
                    <a:pt x="5472889" y="410253"/>
                  </a:lnTo>
                  <a:lnTo>
                    <a:pt x="5478866" y="380634"/>
                  </a:lnTo>
                  <a:lnTo>
                    <a:pt x="5478866" y="76199"/>
                  </a:lnTo>
                  <a:lnTo>
                    <a:pt x="5472889" y="46561"/>
                  </a:lnTo>
                  <a:lnTo>
                    <a:pt x="5456589" y="22338"/>
                  </a:lnTo>
                  <a:lnTo>
                    <a:pt x="5432407" y="5995"/>
                  </a:lnTo>
                  <a:lnTo>
                    <a:pt x="5402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54411" y="1317101"/>
              <a:ext cx="5479415" cy="457200"/>
            </a:xfrm>
            <a:custGeom>
              <a:rect b="b" l="l" r="r" t="t"/>
              <a:pathLst>
                <a:path extrusionOk="0" h="457200" w="5479415">
                  <a:moveTo>
                    <a:pt x="0" y="76199"/>
                  </a:moveTo>
                  <a:lnTo>
                    <a:pt x="5981" y="46561"/>
                  </a:lnTo>
                  <a:lnTo>
                    <a:pt x="22291" y="22338"/>
                  </a:lnTo>
                  <a:lnTo>
                    <a:pt x="46482" y="5995"/>
                  </a:lnTo>
                  <a:lnTo>
                    <a:pt x="76104" y="0"/>
                  </a:lnTo>
                  <a:lnTo>
                    <a:pt x="5402788" y="0"/>
                  </a:lnTo>
                  <a:lnTo>
                    <a:pt x="5432407" y="5995"/>
                  </a:lnTo>
                  <a:lnTo>
                    <a:pt x="5456589" y="22338"/>
                  </a:lnTo>
                  <a:lnTo>
                    <a:pt x="5472889" y="46561"/>
                  </a:lnTo>
                  <a:lnTo>
                    <a:pt x="5478866" y="76199"/>
                  </a:lnTo>
                  <a:lnTo>
                    <a:pt x="5478866" y="380634"/>
                  </a:lnTo>
                  <a:lnTo>
                    <a:pt x="5472889" y="410253"/>
                  </a:lnTo>
                  <a:lnTo>
                    <a:pt x="5456589" y="434435"/>
                  </a:lnTo>
                  <a:lnTo>
                    <a:pt x="5432407" y="450735"/>
                  </a:lnTo>
                  <a:lnTo>
                    <a:pt x="5402788" y="456712"/>
                  </a:lnTo>
                  <a:lnTo>
                    <a:pt x="76104" y="456712"/>
                  </a:lnTo>
                  <a:lnTo>
                    <a:pt x="46482" y="450735"/>
                  </a:lnTo>
                  <a:lnTo>
                    <a:pt x="22291" y="434435"/>
                  </a:lnTo>
                  <a:lnTo>
                    <a:pt x="5981" y="410253"/>
                  </a:lnTo>
                  <a:lnTo>
                    <a:pt x="0" y="380634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" name="Google Shape;178;p12"/>
          <p:cNvSpPr txBox="1"/>
          <p:nvPr/>
        </p:nvSpPr>
        <p:spPr>
          <a:xfrm>
            <a:off x="35050" y="1347388"/>
            <a:ext cx="7014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153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Tahoma"/>
                <a:ea typeface="Tahoma"/>
                <a:cs typeface="Tahoma"/>
                <a:sym typeface="Tahoma"/>
              </a:rPr>
              <a:t>How to prioritize the search result?</a:t>
            </a:r>
            <a:r>
              <a:rPr baseline="30000"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2"/>
          <p:cNvGrpSpPr/>
          <p:nvPr/>
        </p:nvGrpSpPr>
        <p:grpSpPr>
          <a:xfrm>
            <a:off x="6664848" y="1508973"/>
            <a:ext cx="4745355" cy="4517390"/>
            <a:chOff x="6664848" y="1508973"/>
            <a:chExt cx="4745355" cy="4517390"/>
          </a:xfrm>
        </p:grpSpPr>
        <p:pic>
          <p:nvPicPr>
            <p:cNvPr id="180" name="Google Shape;180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70944" y="1515072"/>
              <a:ext cx="4732538" cy="450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2"/>
            <p:cNvSpPr/>
            <p:nvPr/>
          </p:nvSpPr>
          <p:spPr>
            <a:xfrm>
              <a:off x="6664848" y="1508973"/>
              <a:ext cx="4745355" cy="4517390"/>
            </a:xfrm>
            <a:custGeom>
              <a:rect b="b" l="l" r="r" t="t"/>
              <a:pathLst>
                <a:path extrusionOk="0" h="4517390" w="4745355">
                  <a:moveTo>
                    <a:pt x="0" y="4517135"/>
                  </a:moveTo>
                  <a:lnTo>
                    <a:pt x="4744730" y="4517135"/>
                  </a:lnTo>
                  <a:lnTo>
                    <a:pt x="4744730" y="0"/>
                  </a:lnTo>
                  <a:lnTo>
                    <a:pt x="0" y="0"/>
                  </a:lnTo>
                  <a:lnTo>
                    <a:pt x="0" y="45171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" name="Google Shape;182;p12"/>
          <p:cNvSpPr txBox="1"/>
          <p:nvPr>
            <p:ph idx="11" type="ftr"/>
          </p:nvPr>
        </p:nvSpPr>
        <p:spPr>
          <a:xfrm>
            <a:off x="8862448" y="6476674"/>
            <a:ext cx="3147059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IntelliPaat, All rights reserved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359950" y="2316600"/>
            <a:ext cx="57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Based on the users previous history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359950" y="2850875"/>
            <a:ext cx="46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45369"/>
                </a:solidFill>
              </a:rPr>
              <a:t> </a:t>
            </a:r>
            <a:r>
              <a:rPr baseline="30000" lang="en-US" sz="2700">
                <a:solidFill>
                  <a:schemeClr val="lt1"/>
                </a:solidFill>
              </a:rPr>
              <a:t>Based on maximum viewed website</a:t>
            </a:r>
            <a:endParaRPr baseline="30000"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-US" sz="2700">
                <a:solidFill>
                  <a:schemeClr val="lt1"/>
                </a:solidFill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Based on word relevance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2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2022-12-30T13:20:19Z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2022-08-16T00:00:00Z</vt:filetime>
  </property>
</Properties>
</file>