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499" r:id="rId2"/>
    <p:sldId id="554" r:id="rId3"/>
    <p:sldId id="555" r:id="rId4"/>
    <p:sldId id="614" r:id="rId5"/>
    <p:sldId id="61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94F"/>
    <a:srgbClr val="FFC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913B5-3A57-4565-B1F2-12FEB0FA6D50}" v="59" dt="2024-03-04T02:20:19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0066"/>
  </p:normalViewPr>
  <p:slideViewPr>
    <p:cSldViewPr snapToGrid="0">
      <p:cViewPr varScale="1">
        <p:scale>
          <a:sx n="132" d="100"/>
          <a:sy n="132" d="100"/>
        </p:scale>
        <p:origin x="2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Kotov" userId="b08553893d690edf" providerId="LiveId" clId="{C8B913B5-3A57-4565-B1F2-12FEB0FA6D50}"/>
    <pc:docChg chg="undo custSel addSld delSld modSld">
      <pc:chgData name="Alex Kotov" userId="b08553893d690edf" providerId="LiveId" clId="{C8B913B5-3A57-4565-B1F2-12FEB0FA6D50}" dt="2024-03-04T02:27:59.589" v="2675" actId="1076"/>
      <pc:docMkLst>
        <pc:docMk/>
      </pc:docMkLst>
      <pc:sldChg chg="modSp mod">
        <pc:chgData name="Alex Kotov" userId="b08553893d690edf" providerId="LiveId" clId="{C8B913B5-3A57-4565-B1F2-12FEB0FA6D50}" dt="2024-03-03T22:56:15.155" v="1561" actId="1076"/>
        <pc:sldMkLst>
          <pc:docMk/>
          <pc:sldMk cId="0" sldId="499"/>
        </pc:sldMkLst>
        <pc:spChg chg="mod">
          <ac:chgData name="Alex Kotov" userId="b08553893d690edf" providerId="LiveId" clId="{C8B913B5-3A57-4565-B1F2-12FEB0FA6D50}" dt="2024-03-03T22:51:27.017" v="1394" actId="1076"/>
          <ac:spMkLst>
            <pc:docMk/>
            <pc:sldMk cId="0" sldId="499"/>
            <ac:spMk id="3" creationId="{00000000-0000-0000-0000-000000000000}"/>
          </ac:spMkLst>
        </pc:spChg>
        <pc:spChg chg="mod">
          <ac:chgData name="Alex Kotov" userId="b08553893d690edf" providerId="LiveId" clId="{C8B913B5-3A57-4565-B1F2-12FEB0FA6D50}" dt="2024-03-03T22:56:15.155" v="1561" actId="1076"/>
          <ac:spMkLst>
            <pc:docMk/>
            <pc:sldMk cId="0" sldId="499"/>
            <ac:spMk id="4" creationId="{00000000-0000-0000-0000-000000000000}"/>
          </ac:spMkLst>
        </pc:spChg>
        <pc:picChg chg="mod">
          <ac:chgData name="Alex Kotov" userId="b08553893d690edf" providerId="LiveId" clId="{C8B913B5-3A57-4565-B1F2-12FEB0FA6D50}" dt="2024-03-03T22:54:31.410" v="1548" actId="1035"/>
          <ac:picMkLst>
            <pc:docMk/>
            <pc:sldMk cId="0" sldId="499"/>
            <ac:picMk id="6" creationId="{A34F80F8-733D-B125-213E-4B3CD04E41D2}"/>
          </ac:picMkLst>
        </pc:picChg>
        <pc:picChg chg="mod">
          <ac:chgData name="Alex Kotov" userId="b08553893d690edf" providerId="LiveId" clId="{C8B913B5-3A57-4565-B1F2-12FEB0FA6D50}" dt="2024-03-03T22:54:23.886" v="1526" actId="1035"/>
          <ac:picMkLst>
            <pc:docMk/>
            <pc:sldMk cId="0" sldId="499"/>
            <ac:picMk id="7" creationId="{0D39B826-858B-C5B0-5CC5-D3657A6053D9}"/>
          </ac:picMkLst>
        </pc:picChg>
        <pc:picChg chg="mod">
          <ac:chgData name="Alex Kotov" userId="b08553893d690edf" providerId="LiveId" clId="{C8B913B5-3A57-4565-B1F2-12FEB0FA6D50}" dt="2024-03-03T22:54:23.886" v="1526" actId="1035"/>
          <ac:picMkLst>
            <pc:docMk/>
            <pc:sldMk cId="0" sldId="499"/>
            <ac:picMk id="8" creationId="{BCFDF049-8374-C982-3098-E4A1C039459E}"/>
          </ac:picMkLst>
        </pc:picChg>
        <pc:picChg chg="mod modCrop">
          <ac:chgData name="Alex Kotov" userId="b08553893d690edf" providerId="LiveId" clId="{C8B913B5-3A57-4565-B1F2-12FEB0FA6D50}" dt="2024-03-03T22:55:59.352" v="1560" actId="1036"/>
          <ac:picMkLst>
            <pc:docMk/>
            <pc:sldMk cId="0" sldId="499"/>
            <ac:picMk id="9" creationId="{824B152E-BEB6-FCE8-D762-A4056638E4BC}"/>
          </ac:picMkLst>
        </pc:picChg>
        <pc:picChg chg="mod">
          <ac:chgData name="Alex Kotov" userId="b08553893d690edf" providerId="LiveId" clId="{C8B913B5-3A57-4565-B1F2-12FEB0FA6D50}" dt="2024-03-03T22:54:23.886" v="1526" actId="1035"/>
          <ac:picMkLst>
            <pc:docMk/>
            <pc:sldMk cId="0" sldId="499"/>
            <ac:picMk id="10" creationId="{259ABD85-75C4-3834-BBA4-85904A817B8B}"/>
          </ac:picMkLst>
        </pc:picChg>
      </pc:sldChg>
      <pc:sldChg chg="modSp mod">
        <pc:chgData name="Alex Kotov" userId="b08553893d690edf" providerId="LiveId" clId="{C8B913B5-3A57-4565-B1F2-12FEB0FA6D50}" dt="2024-03-04T02:22:59.414" v="2320" actId="20577"/>
        <pc:sldMkLst>
          <pc:docMk/>
          <pc:sldMk cId="2043435740" sldId="554"/>
        </pc:sldMkLst>
        <pc:spChg chg="mod">
          <ac:chgData name="Alex Kotov" userId="b08553893d690edf" providerId="LiveId" clId="{C8B913B5-3A57-4565-B1F2-12FEB0FA6D50}" dt="2024-03-03T22:56:26.927" v="1562" actId="2711"/>
          <ac:spMkLst>
            <pc:docMk/>
            <pc:sldMk cId="2043435740" sldId="554"/>
            <ac:spMk id="18433" creationId="{00000000-0000-0000-0000-000000000000}"/>
          </ac:spMkLst>
        </pc:spChg>
        <pc:spChg chg="mod">
          <ac:chgData name="Alex Kotov" userId="b08553893d690edf" providerId="LiveId" clId="{C8B913B5-3A57-4565-B1F2-12FEB0FA6D50}" dt="2024-03-04T02:22:59.414" v="2320" actId="20577"/>
          <ac:spMkLst>
            <pc:docMk/>
            <pc:sldMk cId="2043435740" sldId="554"/>
            <ac:spMk id="18434" creationId="{00000000-0000-0000-0000-000000000000}"/>
          </ac:spMkLst>
        </pc:spChg>
        <pc:picChg chg="mod">
          <ac:chgData name="Alex Kotov" userId="b08553893d690edf" providerId="LiveId" clId="{C8B913B5-3A57-4565-B1F2-12FEB0FA6D50}" dt="2024-03-03T22:57:28.498" v="1594" actId="1035"/>
          <ac:picMkLst>
            <pc:docMk/>
            <pc:sldMk cId="2043435740" sldId="554"/>
            <ac:picMk id="2" creationId="{20120143-ED2E-E190-632B-AC13A9C1B4F3}"/>
          </ac:picMkLst>
        </pc:picChg>
      </pc:sldChg>
      <pc:sldChg chg="addSp delSp modSp mod">
        <pc:chgData name="Alex Kotov" userId="b08553893d690edf" providerId="LiveId" clId="{C8B913B5-3A57-4565-B1F2-12FEB0FA6D50}" dt="2024-03-03T22:51:03.879" v="1390" actId="1076"/>
        <pc:sldMkLst>
          <pc:docMk/>
          <pc:sldMk cId="1860212441" sldId="555"/>
        </pc:sldMkLst>
        <pc:spChg chg="add del">
          <ac:chgData name="Alex Kotov" userId="b08553893d690edf" providerId="LiveId" clId="{C8B913B5-3A57-4565-B1F2-12FEB0FA6D50}" dt="2024-03-03T21:04:03.091" v="38" actId="478"/>
          <ac:spMkLst>
            <pc:docMk/>
            <pc:sldMk cId="1860212441" sldId="555"/>
            <ac:spMk id="2" creationId="{8C212CDD-FB84-1FEF-B56E-079ACBD8CBD5}"/>
          </ac:spMkLst>
        </pc:spChg>
        <pc:spChg chg="add mod">
          <ac:chgData name="Alex Kotov" userId="b08553893d690edf" providerId="LiveId" clId="{C8B913B5-3A57-4565-B1F2-12FEB0FA6D50}" dt="2024-03-03T22:47:40.446" v="1308" actId="1076"/>
          <ac:spMkLst>
            <pc:docMk/>
            <pc:sldMk cId="1860212441" sldId="555"/>
            <ac:spMk id="3" creationId="{AE0CB972-53A1-DC34-E6E7-5812FB4DD700}"/>
          </ac:spMkLst>
        </pc:spChg>
        <pc:spChg chg="add mod">
          <ac:chgData name="Alex Kotov" userId="b08553893d690edf" providerId="LiveId" clId="{C8B913B5-3A57-4565-B1F2-12FEB0FA6D50}" dt="2024-03-03T22:48:55.856" v="1342" actId="1076"/>
          <ac:spMkLst>
            <pc:docMk/>
            <pc:sldMk cId="1860212441" sldId="555"/>
            <ac:spMk id="4" creationId="{65E8C5E5-54B0-434B-8BC9-6FE225EFD0F5}"/>
          </ac:spMkLst>
        </pc:spChg>
        <pc:spChg chg="add mod">
          <ac:chgData name="Alex Kotov" userId="b08553893d690edf" providerId="LiveId" clId="{C8B913B5-3A57-4565-B1F2-12FEB0FA6D50}" dt="2024-03-03T22:47:54.564" v="1336" actId="1035"/>
          <ac:spMkLst>
            <pc:docMk/>
            <pc:sldMk cId="1860212441" sldId="555"/>
            <ac:spMk id="5" creationId="{080D974A-7846-56E9-DC79-49C6C551F462}"/>
          </ac:spMkLst>
        </pc:spChg>
        <pc:spChg chg="add del mod">
          <ac:chgData name="Alex Kotov" userId="b08553893d690edf" providerId="LiveId" clId="{C8B913B5-3A57-4565-B1F2-12FEB0FA6D50}" dt="2024-03-03T21:26:58.767" v="195"/>
          <ac:spMkLst>
            <pc:docMk/>
            <pc:sldMk cId="1860212441" sldId="555"/>
            <ac:spMk id="6" creationId="{8D34F9B5-3DAA-356B-9CF6-18774CDAEE06}"/>
          </ac:spMkLst>
        </pc:spChg>
        <pc:spChg chg="add del mod">
          <ac:chgData name="Alex Kotov" userId="b08553893d690edf" providerId="LiveId" clId="{C8B913B5-3A57-4565-B1F2-12FEB0FA6D50}" dt="2024-03-03T21:26:58.767" v="197"/>
          <ac:spMkLst>
            <pc:docMk/>
            <pc:sldMk cId="1860212441" sldId="555"/>
            <ac:spMk id="7" creationId="{FCF46442-E4FC-10BC-6438-02F16E1AB5C4}"/>
          </ac:spMkLst>
        </pc:spChg>
        <pc:spChg chg="add mod">
          <ac:chgData name="Alex Kotov" userId="b08553893d690edf" providerId="LiveId" clId="{C8B913B5-3A57-4565-B1F2-12FEB0FA6D50}" dt="2024-03-03T22:48:28.355" v="1339" actId="1076"/>
          <ac:spMkLst>
            <pc:docMk/>
            <pc:sldMk cId="1860212441" sldId="555"/>
            <ac:spMk id="8" creationId="{EBAA3300-BB69-CCD1-D0F8-CFCC2DFB8537}"/>
          </ac:spMkLst>
        </pc:spChg>
        <pc:spChg chg="add del mod">
          <ac:chgData name="Alex Kotov" userId="b08553893d690edf" providerId="LiveId" clId="{C8B913B5-3A57-4565-B1F2-12FEB0FA6D50}" dt="2024-03-03T21:32:58.940" v="283" actId="478"/>
          <ac:spMkLst>
            <pc:docMk/>
            <pc:sldMk cId="1860212441" sldId="555"/>
            <ac:spMk id="9" creationId="{19E390BD-17CD-6C5D-F639-AB86029F89BA}"/>
          </ac:spMkLst>
        </pc:spChg>
        <pc:spChg chg="add mod">
          <ac:chgData name="Alex Kotov" userId="b08553893d690edf" providerId="LiveId" clId="{C8B913B5-3A57-4565-B1F2-12FEB0FA6D50}" dt="2024-03-03T22:48:09.608" v="1337" actId="1076"/>
          <ac:spMkLst>
            <pc:docMk/>
            <pc:sldMk cId="1860212441" sldId="555"/>
            <ac:spMk id="10" creationId="{1AE399EB-7250-053E-6377-33B6E27733E2}"/>
          </ac:spMkLst>
        </pc:spChg>
        <pc:spChg chg="add mod">
          <ac:chgData name="Alex Kotov" userId="b08553893d690edf" providerId="LiveId" clId="{C8B913B5-3A57-4565-B1F2-12FEB0FA6D50}" dt="2024-03-03T22:47:54.564" v="1336" actId="1035"/>
          <ac:spMkLst>
            <pc:docMk/>
            <pc:sldMk cId="1860212441" sldId="555"/>
            <ac:spMk id="11" creationId="{DD5FFD57-DA26-83F5-99C5-C9D1BC19BCEC}"/>
          </ac:spMkLst>
        </pc:spChg>
        <pc:spChg chg="add mod">
          <ac:chgData name="Alex Kotov" userId="b08553893d690edf" providerId="LiveId" clId="{C8B913B5-3A57-4565-B1F2-12FEB0FA6D50}" dt="2024-03-03T22:49:50.203" v="1388" actId="20577"/>
          <ac:spMkLst>
            <pc:docMk/>
            <pc:sldMk cId="1860212441" sldId="555"/>
            <ac:spMk id="14" creationId="{17AC0B80-9D10-C231-3928-991171F40EC6}"/>
          </ac:spMkLst>
        </pc:spChg>
        <pc:spChg chg="del mod">
          <ac:chgData name="Alex Kotov" userId="b08553893d690edf" providerId="LiveId" clId="{C8B913B5-3A57-4565-B1F2-12FEB0FA6D50}" dt="2024-03-03T20:57:19.165" v="34" actId="478"/>
          <ac:spMkLst>
            <pc:docMk/>
            <pc:sldMk cId="1860212441" sldId="555"/>
            <ac:spMk id="15" creationId="{D3299CF8-AFFA-4F21-A3EE-B820CD8FF223}"/>
          </ac:spMkLst>
        </pc:spChg>
        <pc:spChg chg="add mod">
          <ac:chgData name="Alex Kotov" userId="b08553893d690edf" providerId="LiveId" clId="{C8B913B5-3A57-4565-B1F2-12FEB0FA6D50}" dt="2024-03-03T22:48:44.703" v="1340" actId="1076"/>
          <ac:spMkLst>
            <pc:docMk/>
            <pc:sldMk cId="1860212441" sldId="555"/>
            <ac:spMk id="16" creationId="{E987E5A6-DB12-D4A3-B0DD-67C49F69436C}"/>
          </ac:spMkLst>
        </pc:spChg>
        <pc:spChg chg="add mod">
          <ac:chgData name="Alex Kotov" userId="b08553893d690edf" providerId="LiveId" clId="{C8B913B5-3A57-4565-B1F2-12FEB0FA6D50}" dt="2024-03-03T22:47:54.564" v="1336" actId="1035"/>
          <ac:spMkLst>
            <pc:docMk/>
            <pc:sldMk cId="1860212441" sldId="555"/>
            <ac:spMk id="17" creationId="{2933D324-4BD9-6CA0-C048-556F6F03F3D3}"/>
          </ac:spMkLst>
        </pc:spChg>
        <pc:spChg chg="add mod">
          <ac:chgData name="Alex Kotov" userId="b08553893d690edf" providerId="LiveId" clId="{C8B913B5-3A57-4565-B1F2-12FEB0FA6D50}" dt="2024-03-03T22:48:20.753" v="1338" actId="1076"/>
          <ac:spMkLst>
            <pc:docMk/>
            <pc:sldMk cId="1860212441" sldId="555"/>
            <ac:spMk id="18" creationId="{F8C2EBAC-ECFD-038B-AA27-0FC5D4984D03}"/>
          </ac:spMkLst>
        </pc:spChg>
        <pc:spChg chg="mod">
          <ac:chgData name="Alex Kotov" userId="b08553893d690edf" providerId="LiveId" clId="{C8B913B5-3A57-4565-B1F2-12FEB0FA6D50}" dt="2024-03-03T22:51:03.879" v="1390" actId="1076"/>
          <ac:spMkLst>
            <pc:docMk/>
            <pc:sldMk cId="1860212441" sldId="555"/>
            <ac:spMk id="21505" creationId="{00000000-0000-0000-0000-000000000000}"/>
          </ac:spMkLst>
        </pc:spChg>
        <pc:cxnChg chg="add mod">
          <ac:chgData name="Alex Kotov" userId="b08553893d690edf" providerId="LiveId" clId="{C8B913B5-3A57-4565-B1F2-12FEB0FA6D50}" dt="2024-03-03T22:11:30.645" v="720" actId="14100"/>
          <ac:cxnSpMkLst>
            <pc:docMk/>
            <pc:sldMk cId="1860212441" sldId="555"/>
            <ac:cxnSpMk id="13" creationId="{8DD13E06-044F-33E0-20C8-30632647CD1F}"/>
          </ac:cxnSpMkLst>
        </pc:cxnChg>
      </pc:sldChg>
      <pc:sldChg chg="del">
        <pc:chgData name="Alex Kotov" userId="b08553893d690edf" providerId="LiveId" clId="{C8B913B5-3A57-4565-B1F2-12FEB0FA6D50}" dt="2024-03-03T22:58:40.854" v="1595" actId="2696"/>
        <pc:sldMkLst>
          <pc:docMk/>
          <pc:sldMk cId="82886178" sldId="613"/>
        </pc:sldMkLst>
      </pc:sldChg>
      <pc:sldChg chg="addSp delSp modSp mod modAnim">
        <pc:chgData name="Alex Kotov" userId="b08553893d690edf" providerId="LiveId" clId="{C8B913B5-3A57-4565-B1F2-12FEB0FA6D50}" dt="2024-03-04T02:20:19.494" v="2268"/>
        <pc:sldMkLst>
          <pc:docMk/>
          <pc:sldMk cId="3731435990" sldId="614"/>
        </pc:sldMkLst>
        <pc:spChg chg="mod">
          <ac:chgData name="Alex Kotov" userId="b08553893d690edf" providerId="LiveId" clId="{C8B913B5-3A57-4565-B1F2-12FEB0FA6D50}" dt="2024-03-04T01:36:14.780" v="1664" actId="113"/>
          <ac:spMkLst>
            <pc:docMk/>
            <pc:sldMk cId="3731435990" sldId="614"/>
            <ac:spMk id="2" creationId="{29DD70BD-2E4D-6295-2B00-ADCC192D1880}"/>
          </ac:spMkLst>
        </pc:spChg>
        <pc:spChg chg="add mod">
          <ac:chgData name="Alex Kotov" userId="b08553893d690edf" providerId="LiveId" clId="{C8B913B5-3A57-4565-B1F2-12FEB0FA6D50}" dt="2024-03-03T23:16:07.460" v="1633"/>
          <ac:spMkLst>
            <pc:docMk/>
            <pc:sldMk cId="3731435990" sldId="614"/>
            <ac:spMk id="3" creationId="{9FC61E1F-AF91-953A-C362-06E6D08EB490}"/>
          </ac:spMkLst>
        </pc:spChg>
        <pc:spChg chg="add mod">
          <ac:chgData name="Alex Kotov" userId="b08553893d690edf" providerId="LiveId" clId="{C8B913B5-3A57-4565-B1F2-12FEB0FA6D50}" dt="2024-03-04T01:47:56.134" v="2128" actId="1035"/>
          <ac:spMkLst>
            <pc:docMk/>
            <pc:sldMk cId="3731435990" sldId="614"/>
            <ac:spMk id="16" creationId="{C1A40714-FC5F-54C8-1794-3F25D063613E}"/>
          </ac:spMkLst>
        </pc:spChg>
        <pc:spChg chg="add mod">
          <ac:chgData name="Alex Kotov" userId="b08553893d690edf" providerId="LiveId" clId="{C8B913B5-3A57-4565-B1F2-12FEB0FA6D50}" dt="2024-03-04T01:47:59.439" v="2129"/>
          <ac:spMkLst>
            <pc:docMk/>
            <pc:sldMk cId="3731435990" sldId="614"/>
            <ac:spMk id="17" creationId="{8DBEABA7-E5DE-7DEF-97F4-71595BB91321}"/>
          </ac:spMkLst>
        </pc:spChg>
        <pc:spChg chg="add mod">
          <ac:chgData name="Alex Kotov" userId="b08553893d690edf" providerId="LiveId" clId="{C8B913B5-3A57-4565-B1F2-12FEB0FA6D50}" dt="2024-03-04T01:48:36.351" v="2137" actId="14100"/>
          <ac:spMkLst>
            <pc:docMk/>
            <pc:sldMk cId="3731435990" sldId="614"/>
            <ac:spMk id="18" creationId="{78E57ECB-245D-D03D-CB1E-79A57098FE96}"/>
          </ac:spMkLst>
        </pc:spChg>
        <pc:spChg chg="add mod">
          <ac:chgData name="Alex Kotov" userId="b08553893d690edf" providerId="LiveId" clId="{C8B913B5-3A57-4565-B1F2-12FEB0FA6D50}" dt="2024-03-04T01:48:59.152" v="2147" actId="1038"/>
          <ac:spMkLst>
            <pc:docMk/>
            <pc:sldMk cId="3731435990" sldId="614"/>
            <ac:spMk id="19" creationId="{26430ED2-ED9D-64F2-279E-B4398DA99029}"/>
          </ac:spMkLst>
        </pc:spChg>
        <pc:spChg chg="add mod">
          <ac:chgData name="Alex Kotov" userId="b08553893d690edf" providerId="LiveId" clId="{C8B913B5-3A57-4565-B1F2-12FEB0FA6D50}" dt="2024-03-04T01:50:20.527" v="2167" actId="1036"/>
          <ac:spMkLst>
            <pc:docMk/>
            <pc:sldMk cId="3731435990" sldId="614"/>
            <ac:spMk id="20" creationId="{07053150-0EE3-53A8-FD06-9ACE8FB89C04}"/>
          </ac:spMkLst>
        </pc:spChg>
        <pc:spChg chg="add mod">
          <ac:chgData name="Alex Kotov" userId="b08553893d690edf" providerId="LiveId" clId="{C8B913B5-3A57-4565-B1F2-12FEB0FA6D50}" dt="2024-03-04T01:50:48.151" v="2239" actId="1035"/>
          <ac:spMkLst>
            <pc:docMk/>
            <pc:sldMk cId="3731435990" sldId="614"/>
            <ac:spMk id="21" creationId="{B0E4AE53-F45F-1EDD-C3FC-9F777AAB8A3D}"/>
          </ac:spMkLst>
        </pc:spChg>
        <pc:spChg chg="mod">
          <ac:chgData name="Alex Kotov" userId="b08553893d690edf" providerId="LiveId" clId="{C8B913B5-3A57-4565-B1F2-12FEB0FA6D50}" dt="2024-03-03T22:58:52.471" v="1596" actId="255"/>
          <ac:spMkLst>
            <pc:docMk/>
            <pc:sldMk cId="3731435990" sldId="614"/>
            <ac:spMk id="21505" creationId="{00000000-0000-0000-0000-000000000000}"/>
          </ac:spMkLst>
        </pc:spChg>
        <pc:picChg chg="add del mod">
          <ac:chgData name="Alex Kotov" userId="b08553893d690edf" providerId="LiveId" clId="{C8B913B5-3A57-4565-B1F2-12FEB0FA6D50}" dt="2024-03-04T01:21:21.243" v="1637" actId="478"/>
          <ac:picMkLst>
            <pc:docMk/>
            <pc:sldMk cId="3731435990" sldId="614"/>
            <ac:picMk id="5" creationId="{16615A6D-4D4D-CA8D-9665-9DB5BEB2ECC1}"/>
          </ac:picMkLst>
        </pc:picChg>
        <pc:picChg chg="add del mod">
          <ac:chgData name="Alex Kotov" userId="b08553893d690edf" providerId="LiveId" clId="{C8B913B5-3A57-4565-B1F2-12FEB0FA6D50}" dt="2024-03-04T01:24:29.061" v="1641" actId="478"/>
          <ac:picMkLst>
            <pc:docMk/>
            <pc:sldMk cId="3731435990" sldId="614"/>
            <ac:picMk id="7" creationId="{713D94BB-1445-E573-AC9B-BA2D48760B2F}"/>
          </ac:picMkLst>
        </pc:picChg>
        <pc:picChg chg="add del mod">
          <ac:chgData name="Alex Kotov" userId="b08553893d690edf" providerId="LiveId" clId="{C8B913B5-3A57-4565-B1F2-12FEB0FA6D50}" dt="2024-03-04T01:27:10.404" v="1644" actId="478"/>
          <ac:picMkLst>
            <pc:docMk/>
            <pc:sldMk cId="3731435990" sldId="614"/>
            <ac:picMk id="9" creationId="{3E35EE27-BA2D-07F9-86AB-BC56992BE21E}"/>
          </ac:picMkLst>
        </pc:picChg>
        <pc:picChg chg="add del mod">
          <ac:chgData name="Alex Kotov" userId="b08553893d690edf" providerId="LiveId" clId="{C8B913B5-3A57-4565-B1F2-12FEB0FA6D50}" dt="2024-03-04T01:31:56.256" v="1651" actId="478"/>
          <ac:picMkLst>
            <pc:docMk/>
            <pc:sldMk cId="3731435990" sldId="614"/>
            <ac:picMk id="11" creationId="{FAE04CA6-79C9-E18B-C110-D7A70B8A9DFA}"/>
          </ac:picMkLst>
        </pc:picChg>
        <pc:picChg chg="add del mod">
          <ac:chgData name="Alex Kotov" userId="b08553893d690edf" providerId="LiveId" clId="{C8B913B5-3A57-4565-B1F2-12FEB0FA6D50}" dt="2024-03-04T01:33:52.778" v="1657" actId="478"/>
          <ac:picMkLst>
            <pc:docMk/>
            <pc:sldMk cId="3731435990" sldId="614"/>
            <ac:picMk id="13" creationId="{E32B7795-9F4D-456B-A93D-8B23F35BD0DD}"/>
          </ac:picMkLst>
        </pc:picChg>
        <pc:picChg chg="add mod">
          <ac:chgData name="Alex Kotov" userId="b08553893d690edf" providerId="LiveId" clId="{C8B913B5-3A57-4565-B1F2-12FEB0FA6D50}" dt="2024-03-04T01:48:14.627" v="2134" actId="1076"/>
          <ac:picMkLst>
            <pc:docMk/>
            <pc:sldMk cId="3731435990" sldId="614"/>
            <ac:picMk id="15" creationId="{2F12BDBD-8702-F503-347C-82CE666DF300}"/>
          </ac:picMkLst>
        </pc:picChg>
      </pc:sldChg>
      <pc:sldChg chg="addSp modSp new mod">
        <pc:chgData name="Alex Kotov" userId="b08553893d690edf" providerId="LiveId" clId="{C8B913B5-3A57-4565-B1F2-12FEB0FA6D50}" dt="2024-03-04T02:27:59.589" v="2675" actId="1076"/>
        <pc:sldMkLst>
          <pc:docMk/>
          <pc:sldMk cId="2594245867" sldId="615"/>
        </pc:sldMkLst>
        <pc:spChg chg="add mod">
          <ac:chgData name="Alex Kotov" userId="b08553893d690edf" providerId="LiveId" clId="{C8B913B5-3A57-4565-B1F2-12FEB0FA6D50}" dt="2024-03-04T01:36:55.116" v="1686" actId="20577"/>
          <ac:spMkLst>
            <pc:docMk/>
            <pc:sldMk cId="2594245867" sldId="615"/>
            <ac:spMk id="3" creationId="{ACA4908D-5141-81A1-00A5-7035D441CB07}"/>
          </ac:spMkLst>
        </pc:spChg>
        <pc:spChg chg="add mod">
          <ac:chgData name="Alex Kotov" userId="b08553893d690edf" providerId="LiveId" clId="{C8B913B5-3A57-4565-B1F2-12FEB0FA6D50}" dt="2024-03-04T02:27:59.589" v="2675" actId="1076"/>
          <ac:spMkLst>
            <pc:docMk/>
            <pc:sldMk cId="2594245867" sldId="615"/>
            <ac:spMk id="4" creationId="{5CB11F01-E4AE-EED4-1A72-12C8995E3C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C598D-52BF-4683-9A45-7F7B2D4A8A2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9816-EEAD-44DF-80C4-B287A84C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4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 am Alexander Kotov. I am the director of the Textual Data Analytics laboratory and I would like to introduce to you our WWW 2024 paper which is a joint work with students and other faculty from the Department of Computer Science at Wayne State University.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9816-EEAD-44DF-80C4-B287A84C8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>
                <a:schemeClr val="accent3"/>
              </a:buClr>
              <a:buFont typeface="Wingdings" charset="2"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In this paper, we introduce a new problem of CER-KG, which </a:t>
            </a:r>
            <a:r>
              <a:rPr lang="en-US" sz="2400" dirty="0">
                <a:solidFill>
                  <a:srgbClr val="00594F"/>
                </a:solidFill>
                <a:latin typeface="+mj-lt"/>
                <a:cs typeface="Calibri" panose="020F0502020204030204" pitchFamily="34" charset="0"/>
              </a:rPr>
              <a:t>focuses on retrieving an entity from a KG in response to a free-form query that relies on the dialog context, such as preceding answers. Here we can see an example of an information-seeking dialog, in which the answers are entities retrieved from a KG.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9816-EEAD-44DF-80C4-B287A84C8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D71CA-665B-5742-A4EF-38819C90CF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4013" y="525463"/>
            <a:ext cx="3502025" cy="2625725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3327400"/>
            <a:ext cx="7432675" cy="31511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envision that the methods for CER-KG (full) will complement the methods for CQA-KG (full) in addressing different types of information needs in real-life information-seeking conversations. In fact, there are several important differences between the two tasks. The utterances in our proposed benchmark for CER-KG are </a:t>
            </a:r>
            <a:r>
              <a:rPr lang="en-US" dirty="0">
                <a:solidFill>
                  <a:srgbClr val="00594F"/>
                </a:solidFill>
              </a:rPr>
              <a:t>long, manually written, trivia-style queries with multiple entity mentions. In contrast, the utterances in most benchmarks for CQA-KG are short, automatically constructed questions with one or two entity mentions. Consequently, the two tasks present orthogonal challenges for researchers.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94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D71CA-665B-5742-A4EF-38819C90CF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  <a:cs typeface="+mn-cs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4013" y="525463"/>
            <a:ext cx="3502025" cy="2625725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3327400"/>
            <a:ext cx="7432675" cy="31511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宋体" charset="-122"/>
              </a:rPr>
              <a:t>As an initial solution to CER-KG, we propose NACER, a </a:t>
            </a:r>
            <a:r>
              <a:rPr lang="en-US" sz="1200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neural architecture for point-wise learning-to-rank of candidate answer entities. It consists of three layers: </a:t>
            </a:r>
          </a:p>
          <a:p>
            <a:pPr eaLnBrk="1" hangingPunct="1"/>
            <a:endParaRPr lang="en-US" sz="1200" dirty="0">
              <a:solidFill>
                <a:srgbClr val="00594F"/>
              </a:solidFill>
              <a:latin typeface="+mn-lt"/>
              <a:cs typeface="Calibri" panose="020F0502020204030204" pitchFamily="34" charset="0"/>
            </a:endParaRPr>
          </a:p>
          <a:p>
            <a:pPr marL="228600" indent="-228600" eaLnBrk="1" hangingPunct="1">
              <a:buAutoNum type="alphaLcParenR"/>
            </a:pPr>
            <a:r>
              <a:rPr lang="en-US" sz="1200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an encoding layer</a:t>
            </a:r>
          </a:p>
          <a:p>
            <a:pPr marL="228600" indent="-228600" eaLnBrk="1" hangingPunct="1">
              <a:buAutoNum type="alphaLcParenR"/>
            </a:pPr>
            <a:r>
              <a:rPr lang="en-US" altLang="zh-CN" sz="1200" dirty="0">
                <a:solidFill>
                  <a:srgbClr val="00594F"/>
                </a:solidFill>
                <a:latin typeface="+mn-lt"/>
                <a:ea typeface="宋体" charset="-122"/>
                <a:cs typeface="Calibri" panose="020F0502020204030204" pitchFamily="34" charset="0"/>
              </a:rPr>
              <a:t>matching feature aggregation layers, which aggregate the relevance signals captured by various semantic and lexical matching features</a:t>
            </a:r>
          </a:p>
          <a:p>
            <a:pPr marL="228600" indent="-228600" eaLnBrk="1" hangingPunct="1">
              <a:buAutoNum type="alphaLcParenR"/>
            </a:pPr>
            <a:r>
              <a:rPr lang="en-US" altLang="zh-CN" sz="1200" dirty="0">
                <a:solidFill>
                  <a:srgbClr val="00594F"/>
                </a:solidFill>
                <a:latin typeface="+mn-lt"/>
                <a:ea typeface="宋体" charset="-122"/>
                <a:cs typeface="Calibri" panose="020F0502020204030204" pitchFamily="34" charset="0"/>
              </a:rPr>
              <a:t>and candidate entity score computation layer</a:t>
            </a:r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87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experimental results led to several key findings. First, NACER outperformed established IR baselines based entirely on lexical matching, such as BM25F, and key-value memory networks. We also found out that </a:t>
            </a:r>
            <a:r>
              <a:rPr lang="en-US" sz="1200" dirty="0">
                <a:solidFill>
                  <a:srgbClr val="00594F"/>
                </a:solidFill>
                <a:latin typeface="+mj-lt"/>
                <a:cs typeface="Calibri" panose="020F0502020204030204" pitchFamily="34" charset="0"/>
              </a:rPr>
              <a:t>CER-KG proved to be a challenging task auto-regressive answer entity generation models and in-context learning with foundational LLMs. Lastly, our results indicate that effective methods for CER-KG should identify, capture, and combine diverse lexical and semantic matching signals in the answer entity’s KG neighborhood. </a:t>
            </a:r>
            <a:r>
              <a:rPr lang="en-US" dirty="0"/>
              <a:t>In summary, CER-KG is an interesting new task, which you can study in your future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9816-EEAD-44DF-80C4-B287A84C8E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0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7938" y="5157790"/>
            <a:ext cx="9151938" cy="331787"/>
          </a:xfrm>
          <a:prstGeom prst="rect">
            <a:avLst/>
          </a:prstGeom>
          <a:solidFill>
            <a:srgbClr val="00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4" r="32025" b="48132"/>
          <a:stretch>
            <a:fillRect/>
          </a:stretch>
        </p:blipFill>
        <p:spPr bwMode="auto">
          <a:xfrm>
            <a:off x="7623176" y="4941890"/>
            <a:ext cx="973138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580" y="499"/>
            <a:ext cx="7475220" cy="2626332"/>
          </a:xfrm>
        </p:spPr>
        <p:txBody>
          <a:bodyPr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052" y="3222749"/>
            <a:ext cx="6575895" cy="138816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38139" y="6373815"/>
            <a:ext cx="17478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805EBD8-51E9-4EB5-B6DA-903DAF19A009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626" y="6381752"/>
            <a:ext cx="3538538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651" y="6381752"/>
            <a:ext cx="1279525" cy="365125"/>
          </a:xfrm>
        </p:spPr>
        <p:txBody>
          <a:bodyPr/>
          <a:lstStyle>
            <a:lvl1pPr>
              <a:defRPr/>
            </a:lvl1pPr>
          </a:lstStyle>
          <a:p>
            <a:fld id="{F1ED4B91-C759-4447-AECC-4801BC4219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32308-F0B9-47B6-B53F-12ECF4FCDE00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9C242-C742-114D-9570-6331690FD5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60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2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E3D89-5AF6-4991-8812-8F3DDCB6EFBE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B572A-20B4-3D42-9FAC-40F1226679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07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74" y="-26105"/>
            <a:ext cx="7406640" cy="1356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A48C7-07B7-401A-95A7-B2E2D3B2409A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1F069-E03B-E940-AFC3-F0595415C2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528900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990A7-3700-457B-8DF7-45A2B81C3864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63290-B8BF-374A-8E16-8E1DBFB935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97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822325" y="2009775"/>
            <a:ext cx="7475538" cy="15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4486-6883-4B7C-8EE8-DF0DF4191A82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D6F6A-5384-B746-98A8-38E010B754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27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80736-5DAD-4E7D-AFE0-CC4391C5F7C2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8D87B-05DF-F440-9218-A41DD8964A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7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2600908"/>
            <a:ext cx="740664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99ABE-605B-48E6-B6FE-E5C50771543F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5E09B-97AB-B04E-B8F4-D69B9F206C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04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DA300-A28A-409B-BA84-2C456DB3E8EC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EAEEA-1C51-0D41-B551-5148D1713B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27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5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70ABB-BF24-48C9-9642-F5C367F926F5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F4DD1-EBCB-3347-91AA-091A437F47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6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8" y="1069849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7B494-AD77-402F-A3DB-5CD933376DDF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3F1C1-F9ED-6748-AE01-AADE5FCFE7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31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901" y="188915"/>
            <a:ext cx="8777288" cy="6491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23850" y="80963"/>
            <a:ext cx="759618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1" y="1520825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9" y="6345240"/>
            <a:ext cx="1747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accent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3C286C15-A06A-4AB2-97AC-30E44E45BAFA}" type="datetime1">
              <a:rPr lang="en-US" altLang="zh-CN" smtClean="0"/>
              <a:t>3/4/2024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4189" y="6345240"/>
            <a:ext cx="3538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chemeClr val="accent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989" y="6416677"/>
            <a:ext cx="12811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00594D"/>
                </a:solidFill>
                <a:ea typeface="黑体" charset="-122"/>
              </a:defRPr>
            </a:lvl1pPr>
          </a:lstStyle>
          <a:p>
            <a:fld id="{53B5334C-4A1D-1245-92FC-C03407B3CE1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51938" cy="1016000"/>
          </a:xfrm>
          <a:prstGeom prst="rect">
            <a:avLst/>
          </a:prstGeom>
          <a:solidFill>
            <a:srgbClr val="00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103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4" r="32025" b="48132"/>
          <a:stretch>
            <a:fillRect/>
          </a:stretch>
        </p:blipFill>
        <p:spPr bwMode="auto">
          <a:xfrm>
            <a:off x="8083550" y="136525"/>
            <a:ext cx="97155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0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2273" y="2361557"/>
            <a:ext cx="7488237" cy="25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 anchor="b">
            <a:spAutoFit/>
          </a:bodyPr>
          <a:lstStyle/>
          <a:p>
            <a:pPr algn="l"/>
            <a:r>
              <a:rPr lang="en-US" sz="1800" b="1" dirty="0">
                <a:solidFill>
                  <a:srgbClr val="00594F"/>
                </a:solidFill>
                <a:cs typeface="Calibri" panose="020F0502020204030204" pitchFamily="34" charset="0"/>
              </a:rPr>
              <a:t>Alexander Kotov</a:t>
            </a:r>
            <a:endParaRPr lang="en-US" b="1" dirty="0">
              <a:solidFill>
                <a:srgbClr val="00594F"/>
              </a:solidFill>
              <a:cs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00594F"/>
                </a:solidFill>
                <a:cs typeface="Calibri" panose="020F0502020204030204" pitchFamily="34" charset="0"/>
              </a:rPr>
              <a:t>Associate Professor</a:t>
            </a:r>
          </a:p>
          <a:p>
            <a:pPr algn="l"/>
            <a:r>
              <a:rPr lang="en-US" sz="1800" dirty="0">
                <a:solidFill>
                  <a:srgbClr val="00594F"/>
                </a:solidFill>
                <a:cs typeface="Calibri" panose="020F0502020204030204" pitchFamily="34" charset="0"/>
              </a:rPr>
              <a:t>Director of Textual Data </a:t>
            </a:r>
            <a:r>
              <a:rPr lang="en-US" dirty="0">
                <a:solidFill>
                  <a:srgbClr val="00594F"/>
                </a:solidFill>
                <a:cs typeface="Calibri" panose="020F0502020204030204" pitchFamily="34" charset="0"/>
              </a:rPr>
              <a:t>Analytics (TEANA) </a:t>
            </a:r>
            <a:r>
              <a:rPr lang="en-US" sz="1800" dirty="0">
                <a:solidFill>
                  <a:srgbClr val="00594F"/>
                </a:solidFill>
                <a:cs typeface="Calibri" panose="020F0502020204030204" pitchFamily="34" charset="0"/>
              </a:rPr>
              <a:t>lab</a:t>
            </a:r>
            <a:r>
              <a:rPr lang="en-US" sz="1800" b="1" dirty="0">
                <a:solidFill>
                  <a:srgbClr val="00594F"/>
                </a:solidFill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594F"/>
                </a:solidFill>
                <a:cs typeface="Calibri" panose="020F0502020204030204" pitchFamily="34" charset="0"/>
              </a:rPr>
              <a:t>Department of Computer Science</a:t>
            </a:r>
          </a:p>
          <a:p>
            <a:pPr algn="l"/>
            <a:r>
              <a:rPr lang="en-US" sz="1800" dirty="0">
                <a:solidFill>
                  <a:srgbClr val="00594F"/>
                </a:solidFill>
                <a:cs typeface="Calibri" panose="020F0502020204030204" pitchFamily="34" charset="0"/>
              </a:rPr>
              <a:t>Wayne State University, USA</a:t>
            </a:r>
          </a:p>
          <a:p>
            <a:pPr algn="l"/>
            <a:endParaRPr lang="en-US" sz="1800" dirty="0">
              <a:solidFill>
                <a:srgbClr val="00594F"/>
              </a:solidFill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rgbClr val="00594F"/>
                </a:solidFill>
                <a:cs typeface="Calibri" panose="020F0502020204030204" pitchFamily="34" charset="0"/>
              </a:rPr>
              <a:t>j</a:t>
            </a:r>
            <a:r>
              <a:rPr lang="en-US" sz="1800" dirty="0">
                <a:solidFill>
                  <a:srgbClr val="00594F"/>
                </a:solidFill>
                <a:cs typeface="Calibri" panose="020F0502020204030204" pitchFamily="34" charset="0"/>
              </a:rPr>
              <a:t>oint work with Mona Zamiri, Yao </a:t>
            </a:r>
            <a:r>
              <a:rPr lang="en-US" sz="1800" dirty="0" err="1">
                <a:solidFill>
                  <a:srgbClr val="00594F"/>
                </a:solidFill>
                <a:cs typeface="Calibri" panose="020F0502020204030204" pitchFamily="34" charset="0"/>
              </a:rPr>
              <a:t>Qiang</a:t>
            </a:r>
            <a:r>
              <a:rPr lang="en-US" sz="1800" dirty="0">
                <a:solidFill>
                  <a:srgbClr val="00594F"/>
                </a:solidFill>
                <a:cs typeface="Calibri" panose="020F0502020204030204" pitchFamily="34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594F"/>
                </a:solidFill>
                <a:cs typeface="Calibri" panose="020F0502020204030204" pitchFamily="34" charset="0"/>
              </a:rPr>
              <a:t>Fedor Nikolaev and </a:t>
            </a:r>
            <a:r>
              <a:rPr lang="en-US" sz="1800" dirty="0" err="1">
                <a:solidFill>
                  <a:srgbClr val="00594F"/>
                </a:solidFill>
                <a:cs typeface="Calibri" panose="020F0502020204030204" pitchFamily="34" charset="0"/>
              </a:rPr>
              <a:t>Dongxiao</a:t>
            </a:r>
            <a:r>
              <a:rPr lang="en-US" sz="1800" dirty="0">
                <a:solidFill>
                  <a:srgbClr val="00594F"/>
                </a:solidFill>
                <a:cs typeface="Calibri" panose="020F0502020204030204" pitchFamily="34" charset="0"/>
              </a:rPr>
              <a:t> Zhu</a:t>
            </a:r>
          </a:p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968" y="477287"/>
            <a:ext cx="8436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Clr>
                <a:schemeClr val="accent3"/>
              </a:buClr>
            </a:pPr>
            <a:r>
              <a:rPr lang="en-US" sz="3600" b="1" dirty="0">
                <a:latin typeface="+mj-lt"/>
                <a:cs typeface="Calibri" panose="020F0502020204030204" pitchFamily="34" charset="0"/>
              </a:rPr>
              <a:t>Benchmark and Neural Architecture for Conversational Entity Retrieval from a Knowledge Graph</a:t>
            </a:r>
            <a:endParaRPr lang="en-US" sz="3600" b="1" dirty="0">
              <a:latin typeface="+mj-lt"/>
              <a:ea typeface="ＭＳ Ｐゴシック" charset="-128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F80F8-733D-B125-213E-4B3CD04E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172" y="3746901"/>
            <a:ext cx="1093223" cy="110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9B826-858B-C5B0-5CC5-D3657A605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599" y="3742088"/>
            <a:ext cx="1183706" cy="1105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DF049-8374-C982-3098-E4A1C0394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09" y="3742088"/>
            <a:ext cx="1096381" cy="110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B152E-BEB6-FCE8-D762-A4056638E4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47"/>
          <a:stretch/>
        </p:blipFill>
        <p:spPr>
          <a:xfrm>
            <a:off x="8056154" y="3746902"/>
            <a:ext cx="1019540" cy="1097280"/>
          </a:xfrm>
          <a:prstGeom prst="rect">
            <a:avLst/>
          </a:prstGeom>
        </p:spPr>
      </p:pic>
      <p:pic>
        <p:nvPicPr>
          <p:cNvPr id="10" name="Picture 9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259ABD85-75C4-3834-BBA4-85904A817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388" y="2361557"/>
            <a:ext cx="993809" cy="128160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714375" y="188917"/>
            <a:ext cx="7715250" cy="706437"/>
          </a:xfrm>
        </p:spPr>
        <p:txBody>
          <a:bodyPr/>
          <a:lstStyle/>
          <a:p>
            <a:pPr algn="ctr" eaLnBrk="1" hangingPunct="1"/>
            <a:r>
              <a:rPr lang="en-US" altLang="en-US" sz="3000" dirty="0">
                <a:solidFill>
                  <a:srgbClr val="FDC741"/>
                </a:solidFill>
                <a:latin typeface="+mj-lt"/>
                <a:ea typeface="ＭＳ Ｐゴシック" charset="-128"/>
                <a:cs typeface="Calibri" panose="020F0502020204030204" pitchFamily="34" charset="0"/>
              </a:rPr>
              <a:t>New Problem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15106" y="1402947"/>
            <a:ext cx="8713788" cy="1569660"/>
          </a:xfrm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342900" indent="-274320" algn="just">
              <a:lnSpc>
                <a:spcPct val="100000"/>
              </a:lnSpc>
              <a:spcBef>
                <a:spcPts val="1200"/>
              </a:spcBef>
              <a:buClr>
                <a:srgbClr val="FFC84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594F"/>
                </a:solidFill>
                <a:latin typeface="+mj-lt"/>
                <a:cs typeface="Calibri" panose="020F0502020204030204" pitchFamily="34" charset="0"/>
              </a:rPr>
              <a:t>Conversational Entity Retrieval from a Knowledge Graph (CER-KG)</a:t>
            </a:r>
            <a:r>
              <a:rPr lang="en-US" sz="2400" dirty="0">
                <a:solidFill>
                  <a:srgbClr val="00594F"/>
                </a:solidFill>
                <a:latin typeface="+mj-lt"/>
                <a:cs typeface="Calibri" panose="020F0502020204030204" pitchFamily="34" charset="0"/>
              </a:rPr>
              <a:t> is an IR task that focuses on retrieving an entity from a KG in response to a free-form query that relies on the dialog context, such as preceding answers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44D8D98-D30D-7B46-88D1-58F933FFC0F5}" type="slidenum">
              <a:rPr lang="zh-CN" altLang="en-US" sz="1000">
                <a:solidFill>
                  <a:srgbClr val="00594D"/>
                </a:solidFill>
                <a:ea typeface="黑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sz="1000">
              <a:solidFill>
                <a:srgbClr val="00594D"/>
              </a:solidFill>
              <a:ea typeface="黑体" charset="-122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0120143-ED2E-E190-632B-AC13A9C1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7207" y="3372698"/>
            <a:ext cx="7869586" cy="306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04343574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4"/>
          <p:cNvSpPr>
            <a:spLocks noChangeArrowheads="1"/>
          </p:cNvSpPr>
          <p:nvPr/>
        </p:nvSpPr>
        <p:spPr bwMode="auto">
          <a:xfrm>
            <a:off x="81260" y="220846"/>
            <a:ext cx="88201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000" b="1" dirty="0">
                <a:solidFill>
                  <a:srgbClr val="FFCC00"/>
                </a:solidFill>
                <a:latin typeface="+mj-lt"/>
                <a:ea typeface="宋体" charset="-122"/>
                <a:cs typeface="Calibri" panose="020F0502020204030204" pitchFamily="34" charset="0"/>
              </a:rPr>
              <a:t>Differences</a:t>
            </a:r>
            <a:r>
              <a:rPr lang="en-US" altLang="zh-CN" sz="3000" b="1" dirty="0">
                <a:solidFill>
                  <a:srgbClr val="FFCC00"/>
                </a:solidFill>
                <a:latin typeface="Calibri" panose="020F0502020204030204" pitchFamily="34" charset="0"/>
                <a:ea typeface="宋体" charset="-122"/>
                <a:cs typeface="Calibri" panose="020F0502020204030204" pitchFamily="34" charset="0"/>
              </a:rPr>
              <a:t> between CER-KG and CQA-KG</a:t>
            </a:r>
          </a:p>
        </p:txBody>
      </p:sp>
      <p:sp>
        <p:nvSpPr>
          <p:cNvPr id="21515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7853367" y="6492879"/>
            <a:ext cx="127952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FFCE2C4-1508-CB46-8136-5A5193490F33}" type="slidenum">
              <a:rPr lang="zh-CN" altLang="en-US" sz="1000">
                <a:solidFill>
                  <a:srgbClr val="00594D"/>
                </a:solidFill>
                <a:ea typeface="黑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z="1000">
              <a:solidFill>
                <a:srgbClr val="00594D"/>
              </a:solidFill>
              <a:ea typeface="黑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CB972-53A1-DC34-E6E7-5812FB4DD700}"/>
              </a:ext>
            </a:extLst>
          </p:cNvPr>
          <p:cNvSpPr txBox="1"/>
          <p:nvPr/>
        </p:nvSpPr>
        <p:spPr>
          <a:xfrm>
            <a:off x="643694" y="1366178"/>
            <a:ext cx="349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594F"/>
                </a:solidFill>
              </a:rPr>
              <a:t>Conversational ER from a KG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8C5E5-54B0-434B-8BC9-6FE225EFD0F5}"/>
              </a:ext>
            </a:extLst>
          </p:cNvPr>
          <p:cNvSpPr txBox="1"/>
          <p:nvPr/>
        </p:nvSpPr>
        <p:spPr>
          <a:xfrm>
            <a:off x="5114622" y="1366178"/>
            <a:ext cx="34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594F"/>
                </a:solidFill>
              </a:rPr>
              <a:t>Conversational QA from a KG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D974A-7846-56E9-DC79-49C6C551F462}"/>
              </a:ext>
            </a:extLst>
          </p:cNvPr>
          <p:cNvSpPr txBox="1"/>
          <p:nvPr/>
        </p:nvSpPr>
        <p:spPr>
          <a:xfrm>
            <a:off x="617218" y="4102602"/>
            <a:ext cx="330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94F"/>
                </a:solidFill>
              </a:rPr>
              <a:t>Task:</a:t>
            </a:r>
            <a:r>
              <a:rPr lang="en-US" dirty="0">
                <a:solidFill>
                  <a:srgbClr val="00594F"/>
                </a:solidFill>
              </a:rPr>
              <a:t> sequence of interrelated rounds of candidate KG entity retrieval and ranking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A3300-BB69-CCD1-D0F8-CFCC2DFB8537}"/>
              </a:ext>
            </a:extLst>
          </p:cNvPr>
          <p:cNvSpPr txBox="1"/>
          <p:nvPr/>
        </p:nvSpPr>
        <p:spPr>
          <a:xfrm>
            <a:off x="5114622" y="4102602"/>
            <a:ext cx="346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94F"/>
                </a:solidFill>
              </a:rPr>
              <a:t>Task:</a:t>
            </a:r>
            <a:r>
              <a:rPr lang="en-US" dirty="0">
                <a:solidFill>
                  <a:srgbClr val="00594F"/>
                </a:solidFill>
              </a:rPr>
              <a:t> sequence of interrelated inference and reasoning procedures over a KG subset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399EB-7250-053E-6377-33B6E27733E2}"/>
              </a:ext>
            </a:extLst>
          </p:cNvPr>
          <p:cNvSpPr txBox="1"/>
          <p:nvPr/>
        </p:nvSpPr>
        <p:spPr>
          <a:xfrm>
            <a:off x="582328" y="2141075"/>
            <a:ext cx="337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94F"/>
                </a:solidFill>
              </a:rPr>
              <a:t>Utterances:</a:t>
            </a:r>
            <a:r>
              <a:rPr lang="en-US" dirty="0">
                <a:solidFill>
                  <a:srgbClr val="00594F"/>
                </a:solidFill>
              </a:rPr>
              <a:t> long, manually written, trivia-style queries with multiple entity mentions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FFD57-DA26-83F5-99C5-C9D1BC19BCEC}"/>
              </a:ext>
            </a:extLst>
          </p:cNvPr>
          <p:cNvSpPr txBox="1"/>
          <p:nvPr/>
        </p:nvSpPr>
        <p:spPr>
          <a:xfrm>
            <a:off x="747162" y="3223770"/>
            <a:ext cx="279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94F"/>
                </a:solidFill>
              </a:rPr>
              <a:t>Answers:</a:t>
            </a:r>
            <a:r>
              <a:rPr lang="en-US" dirty="0">
                <a:solidFill>
                  <a:srgbClr val="00594F"/>
                </a:solidFill>
              </a:rPr>
              <a:t> KG entity (always present in a KG)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D13E06-044F-33E0-20C8-30632647CD1F}"/>
              </a:ext>
            </a:extLst>
          </p:cNvPr>
          <p:cNvCxnSpPr/>
          <p:nvPr/>
        </p:nvCxnSpPr>
        <p:spPr>
          <a:xfrm>
            <a:off x="4572000" y="1425074"/>
            <a:ext cx="0" cy="5212080"/>
          </a:xfrm>
          <a:prstGeom prst="line">
            <a:avLst/>
          </a:prstGeom>
          <a:ln w="38100">
            <a:solidFill>
              <a:srgbClr val="FFC8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AC0B80-9D10-C231-3928-991171F40EC6}"/>
              </a:ext>
            </a:extLst>
          </p:cNvPr>
          <p:cNvSpPr txBox="1"/>
          <p:nvPr/>
        </p:nvSpPr>
        <p:spPr>
          <a:xfrm>
            <a:off x="5022430" y="2141075"/>
            <a:ext cx="369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94F"/>
                </a:solidFill>
              </a:rPr>
              <a:t>Utterances:</a:t>
            </a:r>
            <a:r>
              <a:rPr lang="en-US" dirty="0">
                <a:solidFill>
                  <a:srgbClr val="00594F"/>
                </a:solidFill>
              </a:rPr>
              <a:t> short, automatically constructed questions with one or two entity mentions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7E5A6-DB12-D4A3-B0DD-67C49F69436C}"/>
              </a:ext>
            </a:extLst>
          </p:cNvPr>
          <p:cNvSpPr txBox="1"/>
          <p:nvPr/>
        </p:nvSpPr>
        <p:spPr>
          <a:xfrm>
            <a:off x="4898049" y="3223769"/>
            <a:ext cx="39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94F"/>
                </a:solidFill>
              </a:rPr>
              <a:t>Answers:</a:t>
            </a:r>
            <a:r>
              <a:rPr lang="en-US" dirty="0">
                <a:solidFill>
                  <a:srgbClr val="00594F"/>
                </a:solidFill>
              </a:rPr>
              <a:t> entity(</a:t>
            </a:r>
            <a:r>
              <a:rPr lang="en-US" dirty="0" err="1">
                <a:solidFill>
                  <a:srgbClr val="00594F"/>
                </a:solidFill>
              </a:rPr>
              <a:t>ies</a:t>
            </a:r>
            <a:r>
              <a:rPr lang="en-US" dirty="0">
                <a:solidFill>
                  <a:srgbClr val="00594F"/>
                </a:solidFill>
              </a:rPr>
              <a:t>), numbers, no answer (may not be present in a KG)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3D324-4BD9-6CA0-C048-556F6F03F3D3}"/>
              </a:ext>
            </a:extLst>
          </p:cNvPr>
          <p:cNvSpPr txBox="1"/>
          <p:nvPr/>
        </p:nvSpPr>
        <p:spPr>
          <a:xfrm>
            <a:off x="617219" y="5258433"/>
            <a:ext cx="330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94F"/>
                </a:solidFill>
              </a:rPr>
              <a:t>Key challenges:</a:t>
            </a:r>
            <a:r>
              <a:rPr lang="en-US" dirty="0">
                <a:solidFill>
                  <a:srgbClr val="00594F"/>
                </a:solidFill>
              </a:rPr>
              <a:t> identification of a comprehensive set of candidate answer entities and their precise ranking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2EBAC-ECFD-038B-AA27-0FC5D4984D03}"/>
              </a:ext>
            </a:extLst>
          </p:cNvPr>
          <p:cNvSpPr txBox="1"/>
          <p:nvPr/>
        </p:nvSpPr>
        <p:spPr>
          <a:xfrm>
            <a:off x="5148309" y="5253786"/>
            <a:ext cx="3469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94F"/>
                </a:solidFill>
              </a:rPr>
              <a:t>Key challenges: </a:t>
            </a:r>
            <a:r>
              <a:rPr lang="en-US" dirty="0">
                <a:solidFill>
                  <a:srgbClr val="00594F"/>
                </a:solidFill>
              </a:rPr>
              <a:t>multi-hop traversal of a KG or performing reasoning, comparison, counting or set operations</a:t>
            </a:r>
          </a:p>
        </p:txBody>
      </p:sp>
    </p:spTree>
    <p:extLst>
      <p:ext uri="{BB962C8B-B14F-4D97-AF65-F5344CB8AC3E}">
        <p14:creationId xmlns:p14="http://schemas.microsoft.com/office/powerpoint/2010/main" val="18602124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4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4"/>
          <p:cNvSpPr>
            <a:spLocks noChangeArrowheads="1"/>
          </p:cNvSpPr>
          <p:nvPr/>
        </p:nvSpPr>
        <p:spPr bwMode="auto">
          <a:xfrm>
            <a:off x="161925" y="260354"/>
            <a:ext cx="88201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000" b="1" dirty="0">
                <a:solidFill>
                  <a:srgbClr val="FFCC00"/>
                </a:solidFill>
                <a:ea typeface="宋体" charset="-122"/>
              </a:rPr>
              <a:t>Solution</a:t>
            </a:r>
          </a:p>
        </p:txBody>
      </p:sp>
      <p:sp>
        <p:nvSpPr>
          <p:cNvPr id="21515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7853367" y="6492879"/>
            <a:ext cx="127952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FFCE2C4-1508-CB46-8136-5A5193490F33}" type="slidenum">
              <a:rPr lang="zh-CN" altLang="en-US" sz="1000">
                <a:solidFill>
                  <a:srgbClr val="00594D"/>
                </a:solidFill>
                <a:ea typeface="黑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z="1000">
              <a:solidFill>
                <a:srgbClr val="00594D"/>
              </a:solidFill>
              <a:ea typeface="黑体" charset="-122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9DD70BD-2E4D-6295-2B00-ADCC192D1880}"/>
              </a:ext>
            </a:extLst>
          </p:cNvPr>
          <p:cNvSpPr txBox="1">
            <a:spLocks/>
          </p:cNvSpPr>
          <p:nvPr/>
        </p:nvSpPr>
        <p:spPr>
          <a:xfrm>
            <a:off x="187510" y="4950315"/>
            <a:ext cx="8659808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71450" indent="-136525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547688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7540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9191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" indent="0" algn="just">
              <a:buNone/>
            </a:pPr>
            <a:r>
              <a:rPr lang="en-US" sz="2400" b="1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N</a:t>
            </a:r>
            <a:r>
              <a:rPr lang="en-US" sz="2400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eural </a:t>
            </a:r>
            <a:r>
              <a:rPr lang="en-US" sz="2400" b="1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rchitecture for </a:t>
            </a:r>
            <a:r>
              <a:rPr lang="en-US" sz="2400" b="1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onversational </a:t>
            </a:r>
            <a:r>
              <a:rPr lang="en-US" sz="2400" b="1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E</a:t>
            </a:r>
            <a:r>
              <a:rPr lang="en-US" sz="2400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ntity </a:t>
            </a:r>
            <a:r>
              <a:rPr lang="en-US" sz="2400" b="1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etrieval (</a:t>
            </a:r>
            <a:r>
              <a:rPr lang="en-US" sz="2400" b="1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NACER</a:t>
            </a:r>
            <a:r>
              <a:rPr lang="en-US" sz="2400" dirty="0">
                <a:solidFill>
                  <a:srgbClr val="00594F"/>
                </a:solidFill>
                <a:latin typeface="+mn-lt"/>
                <a:cs typeface="Calibri" panose="020F0502020204030204" pitchFamily="34" charset="0"/>
              </a:rPr>
              <a:t>) -  feature-based neural architecture using diverse relevance signals to rank the candidate KG entities for each dialog turn</a:t>
            </a:r>
          </a:p>
        </p:txBody>
      </p:sp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2F12BDBD-8702-F503-347C-82CE666DF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9" y="1622814"/>
            <a:ext cx="8650242" cy="28712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A40714-FC5F-54C8-1794-3F25D063613E}"/>
              </a:ext>
            </a:extLst>
          </p:cNvPr>
          <p:cNvSpPr/>
          <p:nvPr/>
        </p:nvSpPr>
        <p:spPr>
          <a:xfrm>
            <a:off x="317451" y="1646879"/>
            <a:ext cx="3778095" cy="282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E57ECB-245D-D03D-CB1E-79A57098FE96}"/>
              </a:ext>
            </a:extLst>
          </p:cNvPr>
          <p:cNvSpPr/>
          <p:nvPr/>
        </p:nvSpPr>
        <p:spPr>
          <a:xfrm>
            <a:off x="4344020" y="1630837"/>
            <a:ext cx="1416699" cy="284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30ED2-ED9D-64F2-279E-B4398DA99029}"/>
              </a:ext>
            </a:extLst>
          </p:cNvPr>
          <p:cNvSpPr/>
          <p:nvPr/>
        </p:nvSpPr>
        <p:spPr>
          <a:xfrm>
            <a:off x="5909910" y="2208996"/>
            <a:ext cx="1135781" cy="1694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53150-0EE3-53A8-FD06-9ACE8FB89C04}"/>
              </a:ext>
            </a:extLst>
          </p:cNvPr>
          <p:cNvSpPr/>
          <p:nvPr/>
        </p:nvSpPr>
        <p:spPr>
          <a:xfrm>
            <a:off x="4478141" y="2016490"/>
            <a:ext cx="338488" cy="1121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E4AE53-F45F-1EDD-C3FC-9F777AAB8A3D}"/>
              </a:ext>
            </a:extLst>
          </p:cNvPr>
          <p:cNvSpPr/>
          <p:nvPr/>
        </p:nvSpPr>
        <p:spPr>
          <a:xfrm>
            <a:off x="4476534" y="3145855"/>
            <a:ext cx="338488" cy="115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59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B436F-FA4D-9CC6-2679-D81065A8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EA-1C51-0D41-B551-5148D1713BEC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ACA4908D-5141-81A1-00A5-7035D441C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260354"/>
            <a:ext cx="88201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000" b="1" dirty="0">
                <a:solidFill>
                  <a:srgbClr val="FFCC00"/>
                </a:solidFill>
                <a:ea typeface="宋体" charset="-122"/>
              </a:rPr>
              <a:t>Key findings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B11F01-E4AE-EED4-1A72-12C8995E3CBD}"/>
              </a:ext>
            </a:extLst>
          </p:cNvPr>
          <p:cNvSpPr txBox="1">
            <a:spLocks noChangeArrowheads="1"/>
          </p:cNvSpPr>
          <p:nvPr/>
        </p:nvSpPr>
        <p:spPr>
          <a:xfrm>
            <a:off x="161925" y="1884213"/>
            <a:ext cx="8713788" cy="4093428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1450" indent="-136525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547688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7540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9191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74320" algn="just">
              <a:lnSpc>
                <a:spcPct val="100000"/>
              </a:lnSpc>
              <a:spcBef>
                <a:spcPts val="1200"/>
              </a:spcBef>
              <a:buClr>
                <a:srgbClr val="FFC84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94F"/>
                </a:solidFill>
                <a:latin typeface="+mj-lt"/>
                <a:cs typeface="Calibri" panose="020F0502020204030204" pitchFamily="34" charset="0"/>
              </a:rPr>
              <a:t>NACER outperformed BM25F (with original and fine-tuned weights) adapted to the conversational IR scenario and key-value memory networks</a:t>
            </a:r>
          </a:p>
          <a:p>
            <a:pPr marL="342900" indent="-274320" algn="just">
              <a:lnSpc>
                <a:spcPct val="100000"/>
              </a:lnSpc>
              <a:spcBef>
                <a:spcPts val="1200"/>
              </a:spcBef>
              <a:buClr>
                <a:srgbClr val="FFC84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94F"/>
                </a:solidFill>
                <a:latin typeface="+mj-lt"/>
                <a:cs typeface="Calibri" panose="020F0502020204030204" pitchFamily="34" charset="0"/>
              </a:rPr>
              <a:t>CER-KG proved to be a challenging task for a Transformer-based auto-regressive answer entity generation model (GENRE) and in-context learning with a foundation LLM (LLaMa-2)</a:t>
            </a:r>
          </a:p>
          <a:p>
            <a:pPr marL="342900" indent="-274320" algn="just">
              <a:lnSpc>
                <a:spcPct val="100000"/>
              </a:lnSpc>
              <a:spcBef>
                <a:spcPts val="1200"/>
              </a:spcBef>
              <a:buClr>
                <a:srgbClr val="FFC84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94F"/>
                </a:solidFill>
                <a:latin typeface="+mj-lt"/>
                <a:cs typeface="Calibri" panose="020F0502020204030204" pitchFamily="34" charset="0"/>
              </a:rPr>
              <a:t>Effective methods for CER-KG should identify, capture, and combine diverse lexical and semantic matching signals in the answer entity’s KG neighborhood  </a:t>
            </a:r>
          </a:p>
        </p:txBody>
      </p:sp>
    </p:spTree>
    <p:extLst>
      <p:ext uri="{BB962C8B-B14F-4D97-AF65-F5344CB8AC3E}">
        <p14:creationId xmlns:p14="http://schemas.microsoft.com/office/powerpoint/2010/main" val="259424586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33479</TotalTime>
  <Words>700</Words>
  <Application>Microsoft Office PowerPoint</Application>
  <PresentationFormat>On-screen Show (4:3)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黑体</vt:lpstr>
      <vt:lpstr>宋体</vt:lpstr>
      <vt:lpstr>Arial</vt:lpstr>
      <vt:lpstr>Calibri</vt:lpstr>
      <vt:lpstr>Corbel</vt:lpstr>
      <vt:lpstr>Times New Roman</vt:lpstr>
      <vt:lpstr>Wingdings</vt:lpstr>
      <vt:lpstr>Basis</vt:lpstr>
      <vt:lpstr>PowerPoint Presentation</vt:lpstr>
      <vt:lpstr>New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Moradi Aliabadi</dc:creator>
  <cp:lastModifiedBy>Alex Kotov</cp:lastModifiedBy>
  <cp:revision>353</cp:revision>
  <dcterms:created xsi:type="dcterms:W3CDTF">2020-11-08T21:05:42Z</dcterms:created>
  <dcterms:modified xsi:type="dcterms:W3CDTF">2024-03-04T20:56:11Z</dcterms:modified>
</cp:coreProperties>
</file>