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3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3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A83C1-DE37-4B54-B190-80221C63FEEC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6BDD6-5C03-485A-882A-B64BBE87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Measures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484" y="1892244"/>
            <a:ext cx="6459091" cy="42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5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measures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95" y="1690688"/>
            <a:ext cx="5022760" cy="4750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26" y="1690688"/>
            <a:ext cx="4580451" cy="47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Evaluation Measures </vt:lpstr>
      <vt:lpstr>Terminology</vt:lpstr>
      <vt:lpstr>Different measures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Measures </dc:title>
  <dc:creator>jayaramanvk</dc:creator>
  <cp:lastModifiedBy>jayaramanvk</cp:lastModifiedBy>
  <cp:revision>1</cp:revision>
  <dcterms:created xsi:type="dcterms:W3CDTF">2017-06-06T01:53:49Z</dcterms:created>
  <dcterms:modified xsi:type="dcterms:W3CDTF">2017-06-06T01:53:54Z</dcterms:modified>
</cp:coreProperties>
</file>