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6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01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7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2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8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8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4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90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9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F1CB-6E9D-4FCF-A56C-FF84AD4EE55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40B6-F550-4DA9-9404-0235B8673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21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V.K.JAYARAMAN</a:t>
            </a:r>
          </a:p>
          <a:p>
            <a:r>
              <a:rPr lang="en-IN" smtClean="0"/>
              <a:t>SAVITRBAI PHULE PUNE UNIVERSITY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4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685800"/>
            <a:ext cx="7772400" cy="990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latin typeface="Arial" panose="020B0604020202020204" pitchFamily="34" charset="0"/>
              </a:rPr>
              <a:t>Supervised or Unsupervised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676401" y="2743200"/>
          <a:ext cx="4043363" cy="2724150"/>
        </p:xfrm>
        <a:graphic>
          <a:graphicData uri="http://schemas.openxmlformats.org/presentationml/2006/ole">
            <p:oleObj spid="_x0000_s1026" name="Bitmap Image" r:id="rId3" imgW="4847619" imgH="3266667" progId="PBrush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172200" y="2590800"/>
          <a:ext cx="4495800" cy="2846388"/>
        </p:xfrm>
        <a:graphic>
          <a:graphicData uri="http://schemas.openxmlformats.org/presentationml/2006/ole">
            <p:oleObj spid="_x0000_s1027" name="Bitmap Image" r:id="rId4" imgW="4076190" imgH="2580952" progId="PBrush">
              <p:embed/>
            </p:oleObj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09888" y="1889126"/>
            <a:ext cx="1738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Unsupervised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543800" y="1828801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Supervised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6096000" y="1693863"/>
            <a:ext cx="0" cy="502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4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7772400" cy="990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latin typeface="Arial" panose="020B0604020202020204" pitchFamily="34" charset="0"/>
              </a:rPr>
              <a:t>Supervised or Unsupervised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057400"/>
            <a:ext cx="8458200" cy="4648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</a:rPr>
              <a:t>Unsupervised : Provided a set of features algorithm groups data into clusters ( does not require class information)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</a:rPr>
              <a:t>Supervised  : Employs  class label information of some instances to build a model. Model is validated employing unseen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6279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Assignment Data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904385"/>
            <a:ext cx="4365938" cy="34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113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533400"/>
            <a:ext cx="7772400" cy="990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latin typeface="Arial" panose="020B0604020202020204" pitchFamily="34" charset="0"/>
              </a:rPr>
              <a:t>Unsupervised Classification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371600"/>
            <a:ext cx="8229600" cy="457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</a:rPr>
              <a:t>Algorithm will cluster the data points into groups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65364" y="5816601"/>
            <a:ext cx="6726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800">
                <a:latin typeface="Arial" panose="020B0604020202020204" pitchFamily="34" charset="0"/>
              </a:rPr>
              <a:t> Class information need not be provided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286000" y="19050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800">
                <a:latin typeface="Arial" panose="020B0604020202020204" pitchFamily="34" charset="0"/>
              </a:rPr>
              <a:t> Input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7056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477000" y="5105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7010400" y="4500563"/>
            <a:ext cx="152400" cy="152400"/>
          </a:xfrm>
          <a:prstGeom prst="ellipse">
            <a:avLst/>
          </a:prstGeom>
          <a:solidFill>
            <a:srgbClr val="FF9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rgbClr val="FF9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7620000" y="3128963"/>
            <a:ext cx="152400" cy="1524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8001000" y="3581400"/>
            <a:ext cx="152400" cy="1524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8153400" y="3281363"/>
            <a:ext cx="152400" cy="1524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305800" y="4495800"/>
            <a:ext cx="152400" cy="152400"/>
          </a:xfrm>
          <a:prstGeom prst="ellipse">
            <a:avLst/>
          </a:prstGeom>
          <a:solidFill>
            <a:srgbClr val="FF9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8610600" y="3586163"/>
            <a:ext cx="152400" cy="1524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8229600" y="4729163"/>
            <a:ext cx="152400" cy="152400"/>
          </a:xfrm>
          <a:prstGeom prst="ellipse">
            <a:avLst/>
          </a:prstGeom>
          <a:solidFill>
            <a:srgbClr val="FF9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7924800" y="4576763"/>
            <a:ext cx="152400" cy="152400"/>
          </a:xfrm>
          <a:prstGeom prst="ellipse">
            <a:avLst/>
          </a:prstGeom>
          <a:solidFill>
            <a:srgbClr val="FF9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7162800" y="29718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6934200" y="4191000"/>
            <a:ext cx="19050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7467600" y="4652963"/>
            <a:ext cx="152400" cy="152400"/>
          </a:xfrm>
          <a:prstGeom prst="ellipse">
            <a:avLst/>
          </a:prstGeom>
          <a:solidFill>
            <a:srgbClr val="FF9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8339486" y="4114800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SzPct val="85000"/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Arial" panose="020B0604020202020204" pitchFamily="34" charset="0"/>
              </a:rPr>
              <a:t>No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8588299" y="2895600"/>
            <a:ext cx="4937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SzPct val="85000"/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Arial" panose="020B0604020202020204" pitchFamily="34" charset="0"/>
              </a:rPr>
              <a:t>Yes</a:t>
            </a:r>
            <a:endParaRPr lang="en-US" b="1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2640012"/>
            <a:ext cx="2662237" cy="27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6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animBg="1"/>
      <p:bldP spid="204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7772400" cy="990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latin typeface="Arial" panose="020B0604020202020204" pitchFamily="34" charset="0"/>
              </a:rPr>
              <a:t>Supervised Classification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371600"/>
            <a:ext cx="7772400" cy="381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</a:rPr>
              <a:t>Input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72390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7086600" y="434816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7543800" y="3662363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772400" y="2519363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8001000" y="3281363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8153400" y="2290763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534400" y="3052763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686800" y="2443163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8610600" y="39624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9144000" y="2747963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9372600" y="2366963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SzPct val="85000"/>
              <a:buFont typeface="Wingdings" panose="05000000000000000000" pitchFamily="2" charset="2"/>
              <a:buNone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8458200" y="35814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SzPct val="85000"/>
              <a:buFont typeface="Wingdings" panose="05000000000000000000" pitchFamily="2" charset="2"/>
              <a:buNone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8991600" y="39624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8153400" y="38862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905000" y="4648201"/>
            <a:ext cx="8610600" cy="11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</a:rPr>
              <a:t>Algorithm will be trained on a set of given data points.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</a:rPr>
              <a:t>This algorithm will classify unseen data points into classes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</a:rPr>
              <a:t>Class information is need for training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7543800" y="27432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8456966" y="1905000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SzPct val="85000"/>
              <a:buFont typeface="Wingdings" panose="05000000000000000000" pitchFamily="2" charset="2"/>
              <a:buNone/>
            </a:pPr>
            <a:r>
              <a:rPr lang="en-US" sz="1400" b="1">
                <a:latin typeface="Arial" panose="020B0604020202020204" pitchFamily="34" charset="0"/>
              </a:rPr>
              <a:t>ordered</a:t>
            </a:r>
            <a:r>
              <a:rPr lang="en-US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7436882" y="3886200"/>
            <a:ext cx="1173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SzPct val="85000"/>
              <a:buFont typeface="Wingdings" panose="05000000000000000000" pitchFamily="2" charset="2"/>
              <a:buNone/>
            </a:pPr>
            <a:r>
              <a:rPr lang="en-US" sz="1400" b="1">
                <a:latin typeface="Arial" panose="020B0604020202020204" pitchFamily="34" charset="0"/>
              </a:rPr>
              <a:t>disordered</a:t>
            </a:r>
            <a:r>
              <a:rPr lang="en-US" b="1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54" y="2041020"/>
            <a:ext cx="3139147" cy="23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3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Bitmap Image</vt:lpstr>
      <vt:lpstr>INTRODUCTION TO MACHINE LEARNING</vt:lpstr>
      <vt:lpstr>Learning methods</vt:lpstr>
      <vt:lpstr>Supervised or Unsupervised</vt:lpstr>
      <vt:lpstr>Supervised or Unsupervised</vt:lpstr>
      <vt:lpstr>Credit Assignment Data </vt:lpstr>
      <vt:lpstr>Unsupervised Classification</vt:lpstr>
      <vt:lpstr>Supervised Classification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methods</dc:title>
  <dc:creator>jayaramanvk</dc:creator>
  <cp:lastModifiedBy>jayaraman</cp:lastModifiedBy>
  <cp:revision>2</cp:revision>
  <dcterms:created xsi:type="dcterms:W3CDTF">2017-06-06T02:02:18Z</dcterms:created>
  <dcterms:modified xsi:type="dcterms:W3CDTF">2017-06-06T03:01:56Z</dcterms:modified>
</cp:coreProperties>
</file>