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6848-C77D-48EB-B3B7-D92B9A2018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ED656-13E9-476D-A12B-4D2E81F19E6D}">
      <dgm:prSet custT="1"/>
      <dgm:spPr/>
      <dgm:t>
        <a:bodyPr/>
        <a:lstStyle/>
        <a:p>
          <a:pPr algn="ctr"/>
          <a:r>
            <a:rPr lang="en-US" sz="2800" dirty="0"/>
            <a:t>Software Required</a:t>
          </a:r>
        </a:p>
      </dgm:t>
    </dgm:pt>
    <dgm:pt modelId="{D6487B79-82A5-4CEA-892D-0B2F01961625}" type="parTrans" cxnId="{8FCA2A9D-41EB-4A11-802C-7863724C15A7}">
      <dgm:prSet/>
      <dgm:spPr/>
      <dgm:t>
        <a:bodyPr/>
        <a:lstStyle/>
        <a:p>
          <a:endParaRPr lang="en-US"/>
        </a:p>
      </dgm:t>
    </dgm:pt>
    <dgm:pt modelId="{44B545FE-D7AF-4811-856B-E8A0B5A0C4F9}" type="sibTrans" cxnId="{8FCA2A9D-41EB-4A11-802C-7863724C15A7}">
      <dgm:prSet/>
      <dgm:spPr/>
      <dgm:t>
        <a:bodyPr/>
        <a:lstStyle/>
        <a:p>
          <a:endParaRPr lang="en-US"/>
        </a:p>
      </dgm:t>
    </dgm:pt>
    <dgm:pt modelId="{30FC0AC5-167E-4CD8-AF6E-8F0B484AB9B1}">
      <dgm:prSet custT="1"/>
      <dgm:spPr/>
      <dgm:t>
        <a:bodyPr/>
        <a:lstStyle/>
        <a:p>
          <a:r>
            <a:rPr lang="en-US" sz="2000" dirty="0"/>
            <a:t>Microsoft SQL Server</a:t>
          </a:r>
        </a:p>
      </dgm:t>
    </dgm:pt>
    <dgm:pt modelId="{51942ECD-719E-4511-A4C6-EDB281F0EE53}" type="parTrans" cxnId="{864DB189-0B0F-4F3B-9E40-44B5CE3F09A0}">
      <dgm:prSet/>
      <dgm:spPr/>
      <dgm:t>
        <a:bodyPr/>
        <a:lstStyle/>
        <a:p>
          <a:endParaRPr lang="en-US"/>
        </a:p>
      </dgm:t>
    </dgm:pt>
    <dgm:pt modelId="{C7173E86-E269-4A95-BF0A-DABED2232792}" type="sibTrans" cxnId="{864DB189-0B0F-4F3B-9E40-44B5CE3F09A0}">
      <dgm:prSet/>
      <dgm:spPr/>
      <dgm:t>
        <a:bodyPr/>
        <a:lstStyle/>
        <a:p>
          <a:endParaRPr lang="en-US"/>
        </a:p>
      </dgm:t>
    </dgm:pt>
    <dgm:pt modelId="{175B1F88-5354-458B-82D5-1B730D64D416}">
      <dgm:prSet custT="1"/>
      <dgm:spPr/>
      <dgm:t>
        <a:bodyPr/>
        <a:lstStyle/>
        <a:p>
          <a:r>
            <a:rPr lang="en-US" sz="2000" dirty="0"/>
            <a:t>Docker Desktop (SQL Server 2022 image)</a:t>
          </a:r>
        </a:p>
      </dgm:t>
    </dgm:pt>
    <dgm:pt modelId="{926AB31F-4DFC-4607-8512-750DD69FCC5B}" type="parTrans" cxnId="{6D1556AF-74E8-499A-9476-CC5C6E665D9B}">
      <dgm:prSet/>
      <dgm:spPr/>
      <dgm:t>
        <a:bodyPr/>
        <a:lstStyle/>
        <a:p>
          <a:endParaRPr lang="en-US"/>
        </a:p>
      </dgm:t>
    </dgm:pt>
    <dgm:pt modelId="{5063527F-D604-4A66-B091-0F71C2B5E30F}" type="sibTrans" cxnId="{6D1556AF-74E8-499A-9476-CC5C6E665D9B}">
      <dgm:prSet/>
      <dgm:spPr/>
      <dgm:t>
        <a:bodyPr/>
        <a:lstStyle/>
        <a:p>
          <a:endParaRPr lang="en-US"/>
        </a:p>
      </dgm:t>
    </dgm:pt>
    <dgm:pt modelId="{29E9F61B-F81A-41E7-9C5F-3180D13F5879}">
      <dgm:prSet custT="1"/>
      <dgm:spPr/>
      <dgm:t>
        <a:bodyPr/>
        <a:lstStyle/>
        <a:p>
          <a:pPr algn="ctr"/>
          <a:r>
            <a:rPr lang="en-US" sz="2800" dirty="0"/>
            <a:t>Number of Tables</a:t>
          </a:r>
        </a:p>
      </dgm:t>
    </dgm:pt>
    <dgm:pt modelId="{D47197B5-DB91-4E61-B917-099E851F6FDD}" type="parTrans" cxnId="{B499B588-3537-43FA-9FD9-61C85D395A86}">
      <dgm:prSet/>
      <dgm:spPr/>
      <dgm:t>
        <a:bodyPr/>
        <a:lstStyle/>
        <a:p>
          <a:endParaRPr lang="en-US"/>
        </a:p>
      </dgm:t>
    </dgm:pt>
    <dgm:pt modelId="{F9183805-3D15-4DB9-AF2C-051AABC8F849}" type="sibTrans" cxnId="{B499B588-3537-43FA-9FD9-61C85D395A86}">
      <dgm:prSet/>
      <dgm:spPr/>
      <dgm:t>
        <a:bodyPr/>
        <a:lstStyle/>
        <a:p>
          <a:endParaRPr lang="en-US"/>
        </a:p>
      </dgm:t>
    </dgm:pt>
    <dgm:pt modelId="{0B7F0BD3-B4EC-4044-8A86-C34AC848A868}">
      <dgm:prSet/>
      <dgm:spPr/>
      <dgm:t>
        <a:bodyPr/>
        <a:lstStyle/>
        <a:p>
          <a:pPr algn="ctr">
            <a:buFont typeface="Wingdings" panose="05000000000000000000" pitchFamily="2" charset="2"/>
            <a:buNone/>
          </a:pPr>
          <a:r>
            <a:rPr lang="en-US" dirty="0"/>
            <a:t>  5</a:t>
          </a:r>
        </a:p>
      </dgm:t>
    </dgm:pt>
    <dgm:pt modelId="{56C6B632-9A99-45CC-88B3-B9236ADF3D7B}" type="parTrans" cxnId="{E76EDE80-F521-415E-8E2C-E3F7AD86AAFF}">
      <dgm:prSet/>
      <dgm:spPr/>
      <dgm:t>
        <a:bodyPr/>
        <a:lstStyle/>
        <a:p>
          <a:endParaRPr lang="en-US"/>
        </a:p>
      </dgm:t>
    </dgm:pt>
    <dgm:pt modelId="{5277F2B2-D122-4991-8800-3AE44B18F7BC}" type="sibTrans" cxnId="{E76EDE80-F521-415E-8E2C-E3F7AD86AAFF}">
      <dgm:prSet/>
      <dgm:spPr/>
      <dgm:t>
        <a:bodyPr/>
        <a:lstStyle/>
        <a:p>
          <a:endParaRPr lang="en-US"/>
        </a:p>
      </dgm:t>
    </dgm:pt>
    <dgm:pt modelId="{05C1E3DE-DCA9-49C2-95B2-914DB0457C1F}">
      <dgm:prSet custT="1"/>
      <dgm:spPr/>
      <dgm:t>
        <a:bodyPr/>
        <a:lstStyle/>
        <a:p>
          <a:endParaRPr lang="en-US" sz="2000" dirty="0"/>
        </a:p>
      </dgm:t>
    </dgm:pt>
    <dgm:pt modelId="{54A39C23-8EB9-4244-A830-4D0BD772F83D}" type="parTrans" cxnId="{E3CB7461-3885-49A5-AA39-227840ECACF7}">
      <dgm:prSet/>
      <dgm:spPr/>
      <dgm:t>
        <a:bodyPr/>
        <a:lstStyle/>
        <a:p>
          <a:endParaRPr lang="en-US"/>
        </a:p>
      </dgm:t>
    </dgm:pt>
    <dgm:pt modelId="{F681D4ED-5B52-46FA-B7D3-82727C3CD9BD}" type="sibTrans" cxnId="{E3CB7461-3885-49A5-AA39-227840ECACF7}">
      <dgm:prSet/>
      <dgm:spPr/>
      <dgm:t>
        <a:bodyPr/>
        <a:lstStyle/>
        <a:p>
          <a:endParaRPr lang="en-US"/>
        </a:p>
      </dgm:t>
    </dgm:pt>
    <dgm:pt modelId="{DEB23862-F34D-4AF6-85C9-76EA6EA8D004}">
      <dgm:prSet custT="1"/>
      <dgm:spPr/>
      <dgm:t>
        <a:bodyPr/>
        <a:lstStyle/>
        <a:p>
          <a:r>
            <a:rPr lang="en-US" sz="2000" dirty="0"/>
            <a:t>SQLite (for offline storage)</a:t>
          </a:r>
        </a:p>
      </dgm:t>
    </dgm:pt>
    <dgm:pt modelId="{0F23F7FD-7ECD-4CF1-B9DF-4F746EB0B795}" type="parTrans" cxnId="{D509A3A2-9F2A-4A24-9743-9F2D04FAF633}">
      <dgm:prSet/>
      <dgm:spPr/>
      <dgm:t>
        <a:bodyPr/>
        <a:lstStyle/>
        <a:p>
          <a:endParaRPr lang="en-US"/>
        </a:p>
      </dgm:t>
    </dgm:pt>
    <dgm:pt modelId="{CCD23012-DA14-41ED-ABC0-F53900C6FD7F}" type="sibTrans" cxnId="{D509A3A2-9F2A-4A24-9743-9F2D04FAF633}">
      <dgm:prSet/>
      <dgm:spPr/>
      <dgm:t>
        <a:bodyPr/>
        <a:lstStyle/>
        <a:p>
          <a:endParaRPr lang="en-US"/>
        </a:p>
      </dgm:t>
    </dgm:pt>
    <dgm:pt modelId="{9D2B4393-30EF-497E-96B7-133E0C0F17BC}">
      <dgm:prSet custT="1"/>
      <dgm:spPr/>
      <dgm:t>
        <a:bodyPr/>
        <a:lstStyle/>
        <a:p>
          <a:r>
            <a:rPr lang="en-US" sz="2000" dirty="0"/>
            <a:t>Entity Framework to created database in C#</a:t>
          </a:r>
        </a:p>
      </dgm:t>
    </dgm:pt>
    <dgm:pt modelId="{656C85EB-3164-43B2-A47A-ED77527DA6C2}" type="parTrans" cxnId="{CA861F8C-1647-4CF0-9A9F-92B04E36A171}">
      <dgm:prSet/>
      <dgm:spPr/>
      <dgm:t>
        <a:bodyPr/>
        <a:lstStyle/>
        <a:p>
          <a:endParaRPr lang="en-US"/>
        </a:p>
      </dgm:t>
    </dgm:pt>
    <dgm:pt modelId="{44C333C0-EF7A-4F8C-A27F-E0D608B363F1}" type="sibTrans" cxnId="{CA861F8C-1647-4CF0-9A9F-92B04E36A171}">
      <dgm:prSet/>
      <dgm:spPr/>
      <dgm:t>
        <a:bodyPr/>
        <a:lstStyle/>
        <a:p>
          <a:endParaRPr lang="en-US"/>
        </a:p>
      </dgm:t>
    </dgm:pt>
    <dgm:pt modelId="{013E1D57-8E9D-48BA-AE6B-171277A71011}" type="pres">
      <dgm:prSet presAssocID="{DC1D6848-C77D-48EB-B3B7-D92B9A201815}" presName="linear" presStyleCnt="0">
        <dgm:presLayoutVars>
          <dgm:animLvl val="lvl"/>
          <dgm:resizeHandles val="exact"/>
        </dgm:presLayoutVars>
      </dgm:prSet>
      <dgm:spPr/>
    </dgm:pt>
    <dgm:pt modelId="{7DCF3B4F-87B5-4A41-AD23-DFA35E27D8EB}" type="pres">
      <dgm:prSet presAssocID="{014ED656-13E9-476D-A12B-4D2E81F19E6D}" presName="parentText" presStyleLbl="node1" presStyleIdx="0" presStyleCnt="2" custScaleY="59545" custLinFactNeighborY="-26399">
        <dgm:presLayoutVars>
          <dgm:chMax val="0"/>
          <dgm:bulletEnabled val="1"/>
        </dgm:presLayoutVars>
      </dgm:prSet>
      <dgm:spPr/>
    </dgm:pt>
    <dgm:pt modelId="{30421611-3302-461B-AFCE-FFE3C31C7A5C}" type="pres">
      <dgm:prSet presAssocID="{014ED656-13E9-476D-A12B-4D2E81F19E6D}" presName="childText" presStyleLbl="revTx" presStyleIdx="0" presStyleCnt="2" custLinFactNeighborY="6565">
        <dgm:presLayoutVars>
          <dgm:bulletEnabled val="1"/>
        </dgm:presLayoutVars>
      </dgm:prSet>
      <dgm:spPr/>
    </dgm:pt>
    <dgm:pt modelId="{864B2808-3B3F-4C26-AE7D-0D50158080F3}" type="pres">
      <dgm:prSet presAssocID="{29E9F61B-F81A-41E7-9C5F-3180D13F5879}" presName="parentText" presStyleLbl="node1" presStyleIdx="1" presStyleCnt="2" custScaleX="100000" custScaleY="57311">
        <dgm:presLayoutVars>
          <dgm:chMax val="0"/>
          <dgm:bulletEnabled val="1"/>
        </dgm:presLayoutVars>
      </dgm:prSet>
      <dgm:spPr/>
    </dgm:pt>
    <dgm:pt modelId="{F74057CB-1786-4985-9494-740E7A8DE547}" type="pres">
      <dgm:prSet presAssocID="{29E9F61B-F81A-41E7-9C5F-3180D13F58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A1B31D-7859-4C38-8032-C045EAEDC956}" type="presOf" srcId="{29E9F61B-F81A-41E7-9C5F-3180D13F5879}" destId="{864B2808-3B3F-4C26-AE7D-0D50158080F3}" srcOrd="0" destOrd="0" presId="urn:microsoft.com/office/officeart/2005/8/layout/vList2"/>
    <dgm:cxn modelId="{B9285334-EE84-4B09-B1D4-8800C82C224D}" type="presOf" srcId="{9D2B4393-30EF-497E-96B7-133E0C0F17BC}" destId="{30421611-3302-461B-AFCE-FFE3C31C7A5C}" srcOrd="0" destOrd="3" presId="urn:microsoft.com/office/officeart/2005/8/layout/vList2"/>
    <dgm:cxn modelId="{FCA14C35-76E5-4E04-BD6C-72FFE6E6E895}" type="presOf" srcId="{014ED656-13E9-476D-A12B-4D2E81F19E6D}" destId="{7DCF3B4F-87B5-4A41-AD23-DFA35E27D8EB}" srcOrd="0" destOrd="0" presId="urn:microsoft.com/office/officeart/2005/8/layout/vList2"/>
    <dgm:cxn modelId="{841EFF3A-439A-4539-8609-76221D1B7CB3}" type="presOf" srcId="{DC1D6848-C77D-48EB-B3B7-D92B9A201815}" destId="{013E1D57-8E9D-48BA-AE6B-171277A71011}" srcOrd="0" destOrd="0" presId="urn:microsoft.com/office/officeart/2005/8/layout/vList2"/>
    <dgm:cxn modelId="{E3CB7461-3885-49A5-AA39-227840ECACF7}" srcId="{014ED656-13E9-476D-A12B-4D2E81F19E6D}" destId="{05C1E3DE-DCA9-49C2-95B2-914DB0457C1F}" srcOrd="4" destOrd="0" parTransId="{54A39C23-8EB9-4244-A830-4D0BD772F83D}" sibTransId="{F681D4ED-5B52-46FA-B7D3-82727C3CD9BD}"/>
    <dgm:cxn modelId="{B0C36B5A-D96A-4FDA-95F2-59BEBC025D37}" type="presOf" srcId="{175B1F88-5354-458B-82D5-1B730D64D416}" destId="{30421611-3302-461B-AFCE-FFE3C31C7A5C}" srcOrd="0" destOrd="1" presId="urn:microsoft.com/office/officeart/2005/8/layout/vList2"/>
    <dgm:cxn modelId="{E76EDE80-F521-415E-8E2C-E3F7AD86AAFF}" srcId="{29E9F61B-F81A-41E7-9C5F-3180D13F5879}" destId="{0B7F0BD3-B4EC-4044-8A86-C34AC848A868}" srcOrd="0" destOrd="0" parTransId="{56C6B632-9A99-45CC-88B3-B9236ADF3D7B}" sibTransId="{5277F2B2-D122-4991-8800-3AE44B18F7BC}"/>
    <dgm:cxn modelId="{B499B588-3537-43FA-9FD9-61C85D395A86}" srcId="{DC1D6848-C77D-48EB-B3B7-D92B9A201815}" destId="{29E9F61B-F81A-41E7-9C5F-3180D13F5879}" srcOrd="1" destOrd="0" parTransId="{D47197B5-DB91-4E61-B917-099E851F6FDD}" sibTransId="{F9183805-3D15-4DB9-AF2C-051AABC8F849}"/>
    <dgm:cxn modelId="{864DB189-0B0F-4F3B-9E40-44B5CE3F09A0}" srcId="{014ED656-13E9-476D-A12B-4D2E81F19E6D}" destId="{30FC0AC5-167E-4CD8-AF6E-8F0B484AB9B1}" srcOrd="0" destOrd="0" parTransId="{51942ECD-719E-4511-A4C6-EDB281F0EE53}" sibTransId="{C7173E86-E269-4A95-BF0A-DABED2232792}"/>
    <dgm:cxn modelId="{CA861F8C-1647-4CF0-9A9F-92B04E36A171}" srcId="{014ED656-13E9-476D-A12B-4D2E81F19E6D}" destId="{9D2B4393-30EF-497E-96B7-133E0C0F17BC}" srcOrd="3" destOrd="0" parTransId="{656C85EB-3164-43B2-A47A-ED77527DA6C2}" sibTransId="{44C333C0-EF7A-4F8C-A27F-E0D608B363F1}"/>
    <dgm:cxn modelId="{8FCA2A9D-41EB-4A11-802C-7863724C15A7}" srcId="{DC1D6848-C77D-48EB-B3B7-D92B9A201815}" destId="{014ED656-13E9-476D-A12B-4D2E81F19E6D}" srcOrd="0" destOrd="0" parTransId="{D6487B79-82A5-4CEA-892D-0B2F01961625}" sibTransId="{44B545FE-D7AF-4811-856B-E8A0B5A0C4F9}"/>
    <dgm:cxn modelId="{D509A3A2-9F2A-4A24-9743-9F2D04FAF633}" srcId="{014ED656-13E9-476D-A12B-4D2E81F19E6D}" destId="{DEB23862-F34D-4AF6-85C9-76EA6EA8D004}" srcOrd="2" destOrd="0" parTransId="{0F23F7FD-7ECD-4CF1-B9DF-4F746EB0B795}" sibTransId="{CCD23012-DA14-41ED-ABC0-F53900C6FD7F}"/>
    <dgm:cxn modelId="{0984A0A4-602D-476C-90E7-FF820A085F04}" type="presOf" srcId="{DEB23862-F34D-4AF6-85C9-76EA6EA8D004}" destId="{30421611-3302-461B-AFCE-FFE3C31C7A5C}" srcOrd="0" destOrd="2" presId="urn:microsoft.com/office/officeart/2005/8/layout/vList2"/>
    <dgm:cxn modelId="{6D1556AF-74E8-499A-9476-CC5C6E665D9B}" srcId="{014ED656-13E9-476D-A12B-4D2E81F19E6D}" destId="{175B1F88-5354-458B-82D5-1B730D64D416}" srcOrd="1" destOrd="0" parTransId="{926AB31F-4DFC-4607-8512-750DD69FCC5B}" sibTransId="{5063527F-D604-4A66-B091-0F71C2B5E30F}"/>
    <dgm:cxn modelId="{EF6C43B5-4402-4FB6-8C3B-243A121E27BF}" type="presOf" srcId="{05C1E3DE-DCA9-49C2-95B2-914DB0457C1F}" destId="{30421611-3302-461B-AFCE-FFE3C31C7A5C}" srcOrd="0" destOrd="4" presId="urn:microsoft.com/office/officeart/2005/8/layout/vList2"/>
    <dgm:cxn modelId="{3E3546C7-66D6-4399-9740-1C0F780A9FF6}" type="presOf" srcId="{30FC0AC5-167E-4CD8-AF6E-8F0B484AB9B1}" destId="{30421611-3302-461B-AFCE-FFE3C31C7A5C}" srcOrd="0" destOrd="0" presId="urn:microsoft.com/office/officeart/2005/8/layout/vList2"/>
    <dgm:cxn modelId="{969BF5C9-95E3-4675-A3EA-B1F2D2A53C18}" type="presOf" srcId="{0B7F0BD3-B4EC-4044-8A86-C34AC848A868}" destId="{F74057CB-1786-4985-9494-740E7A8DE547}" srcOrd="0" destOrd="0" presId="urn:microsoft.com/office/officeart/2005/8/layout/vList2"/>
    <dgm:cxn modelId="{B120617E-DA88-41E9-B558-192AECACA0E1}" type="presParOf" srcId="{013E1D57-8E9D-48BA-AE6B-171277A71011}" destId="{7DCF3B4F-87B5-4A41-AD23-DFA35E27D8EB}" srcOrd="0" destOrd="0" presId="urn:microsoft.com/office/officeart/2005/8/layout/vList2"/>
    <dgm:cxn modelId="{AC417C45-8F7A-4942-968F-871CEA05ED36}" type="presParOf" srcId="{013E1D57-8E9D-48BA-AE6B-171277A71011}" destId="{30421611-3302-461B-AFCE-FFE3C31C7A5C}" srcOrd="1" destOrd="0" presId="urn:microsoft.com/office/officeart/2005/8/layout/vList2"/>
    <dgm:cxn modelId="{8C29CC35-F4D0-485E-9F41-599C0065E70F}" type="presParOf" srcId="{013E1D57-8E9D-48BA-AE6B-171277A71011}" destId="{864B2808-3B3F-4C26-AE7D-0D50158080F3}" srcOrd="2" destOrd="0" presId="urn:microsoft.com/office/officeart/2005/8/layout/vList2"/>
    <dgm:cxn modelId="{CAF31BE3-8572-4607-A28D-FC9BD1705CCA}" type="presParOf" srcId="{013E1D57-8E9D-48BA-AE6B-171277A71011}" destId="{F74057CB-1786-4985-9494-740E7A8DE5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BA5DB-9B57-4ABE-B376-1E3A6B4A0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BA0F3-8431-4E49-9424-252492F482A2}">
      <dgm:prSet custT="1"/>
      <dgm:spPr/>
      <dgm:t>
        <a:bodyPr/>
        <a:lstStyle/>
        <a:p>
          <a:r>
            <a:rPr lang="en-US" sz="1600" b="1" dirty="0"/>
            <a:t>Synchronizations </a:t>
          </a:r>
          <a:r>
            <a:rPr lang="en-US" sz="1600" dirty="0"/>
            <a:t>(keeps track of timestamp </a:t>
          </a:r>
          <a:r>
            <a:rPr lang="en-US" sz="1600"/>
            <a:t>of each synchronization</a:t>
          </a:r>
          <a:r>
            <a:rPr lang="en-US" sz="1600" dirty="0"/>
            <a:t>)</a:t>
          </a:r>
        </a:p>
      </dgm:t>
    </dgm:pt>
    <dgm:pt modelId="{5E028ABB-0D7C-4551-8727-952B8F3FCB28}" type="parTrans" cxnId="{1E74DDC3-D7D1-40E6-9DF4-2958D5FA1D24}">
      <dgm:prSet/>
      <dgm:spPr/>
      <dgm:t>
        <a:bodyPr/>
        <a:lstStyle/>
        <a:p>
          <a:endParaRPr lang="en-US"/>
        </a:p>
      </dgm:t>
    </dgm:pt>
    <dgm:pt modelId="{B52CDA4A-1C97-4903-AB19-888A90863346}" type="sibTrans" cxnId="{1E74DDC3-D7D1-40E6-9DF4-2958D5FA1D24}">
      <dgm:prSet/>
      <dgm:spPr/>
      <dgm:t>
        <a:bodyPr/>
        <a:lstStyle/>
        <a:p>
          <a:endParaRPr lang="en-US"/>
        </a:p>
      </dgm:t>
    </dgm:pt>
    <dgm:pt modelId="{6D0CDA08-0DD5-4909-873B-4EA3B801129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600" b="0" dirty="0"/>
            <a:t>Columns:</a:t>
          </a:r>
        </a:p>
      </dgm:t>
    </dgm:pt>
    <dgm:pt modelId="{903F40AB-DC2F-4B77-8DCA-988F1648DDCF}" type="parTrans" cxnId="{74D3EE9C-AD0A-4D8E-B267-4894F460114C}">
      <dgm:prSet/>
      <dgm:spPr/>
      <dgm:t>
        <a:bodyPr/>
        <a:lstStyle/>
        <a:p>
          <a:endParaRPr lang="en-US"/>
        </a:p>
      </dgm:t>
    </dgm:pt>
    <dgm:pt modelId="{223FFC4B-D134-4E90-BCFD-66E5E90240E9}" type="sibTrans" cxnId="{74D3EE9C-AD0A-4D8E-B267-4894F460114C}">
      <dgm:prSet/>
      <dgm:spPr/>
      <dgm:t>
        <a:bodyPr/>
        <a:lstStyle/>
        <a:p>
          <a:endParaRPr lang="en-US"/>
        </a:p>
      </dgm:t>
    </dgm:pt>
    <dgm:pt modelId="{A9B770FD-A440-43D8-8F18-811AC2B88764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ID (PK, int)</a:t>
          </a:r>
        </a:p>
      </dgm:t>
    </dgm:pt>
    <dgm:pt modelId="{33D10775-B206-46FF-8F37-75D316A20B26}" type="parTrans" cxnId="{580B505B-4F45-4CAF-A3E1-D62BAB124A6E}">
      <dgm:prSet/>
      <dgm:spPr/>
      <dgm:t>
        <a:bodyPr/>
        <a:lstStyle/>
        <a:p>
          <a:endParaRPr lang="en-US"/>
        </a:p>
      </dgm:t>
    </dgm:pt>
    <dgm:pt modelId="{55060C8F-6082-4BFD-AECB-1ABE00233A73}" type="sibTrans" cxnId="{580B505B-4F45-4CAF-A3E1-D62BAB124A6E}">
      <dgm:prSet/>
      <dgm:spPr/>
      <dgm:t>
        <a:bodyPr/>
        <a:lstStyle/>
        <a:p>
          <a:endParaRPr lang="en-US"/>
        </a:p>
      </dgm:t>
    </dgm:pt>
    <dgm:pt modelId="{C49DD9F3-8DE6-4FBD-9ADD-D0396B9017F2}">
      <dgm:prSet custT="1"/>
      <dgm:spPr/>
      <dgm:t>
        <a:bodyPr/>
        <a:lstStyle/>
        <a:p>
          <a:pPr algn="ctr"/>
          <a:r>
            <a:rPr lang="en-US" sz="3200" dirty="0"/>
            <a:t>Meta Data Tables</a:t>
          </a:r>
        </a:p>
      </dgm:t>
    </dgm:pt>
    <dgm:pt modelId="{8D012E2B-B624-4B44-AF6D-4F0A09A86160}" type="parTrans" cxnId="{2FC16D01-2452-4DE1-ADCF-DEB4A5033A3F}">
      <dgm:prSet/>
      <dgm:spPr/>
      <dgm:t>
        <a:bodyPr/>
        <a:lstStyle/>
        <a:p>
          <a:endParaRPr lang="en-US"/>
        </a:p>
      </dgm:t>
    </dgm:pt>
    <dgm:pt modelId="{620E1480-5BC9-4415-82E4-1F04656509DF}" type="sibTrans" cxnId="{2FC16D01-2452-4DE1-ADCF-DEB4A5033A3F}">
      <dgm:prSet/>
      <dgm:spPr/>
      <dgm:t>
        <a:bodyPr/>
        <a:lstStyle/>
        <a:p>
          <a:endParaRPr lang="en-US"/>
        </a:p>
      </dgm:t>
    </dgm:pt>
    <dgm:pt modelId="{F57BE5B3-7BCB-4676-B462-BD644EFE73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/>
            <a:t>Records added (int)</a:t>
          </a:r>
        </a:p>
      </dgm:t>
    </dgm:pt>
    <dgm:pt modelId="{27F45BF1-3B80-4152-B578-A715FBF06629}" type="parTrans" cxnId="{9C565DAB-FAB0-46AB-A9DA-665D057C5C8B}">
      <dgm:prSet/>
      <dgm:spPr/>
      <dgm:t>
        <a:bodyPr/>
        <a:lstStyle/>
        <a:p>
          <a:endParaRPr lang="en-US"/>
        </a:p>
      </dgm:t>
    </dgm:pt>
    <dgm:pt modelId="{09C7EFF9-1599-4A6D-80B0-6DAB254E55B1}" type="sibTrans" cxnId="{9C565DAB-FAB0-46AB-A9DA-665D057C5C8B}">
      <dgm:prSet/>
      <dgm:spPr/>
      <dgm:t>
        <a:bodyPr/>
        <a:lstStyle/>
        <a:p>
          <a:endParaRPr lang="en-US"/>
        </a:p>
      </dgm:t>
    </dgm:pt>
    <dgm:pt modelId="{EC0645DF-F354-4978-9980-CEC4A61EB0B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 err="1"/>
            <a:t>TimeSynced</a:t>
          </a:r>
          <a:r>
            <a:rPr lang="en-US" sz="1600" dirty="0"/>
            <a:t> (Datetime)</a:t>
          </a:r>
        </a:p>
      </dgm:t>
    </dgm:pt>
    <dgm:pt modelId="{45A6B291-06FC-48E5-A3FC-C5742496117B}" type="parTrans" cxnId="{6D830E65-73F2-45C4-9903-5F41C35833D5}">
      <dgm:prSet/>
      <dgm:spPr/>
      <dgm:t>
        <a:bodyPr/>
        <a:lstStyle/>
        <a:p>
          <a:endParaRPr lang="en-US"/>
        </a:p>
      </dgm:t>
    </dgm:pt>
    <dgm:pt modelId="{CC8DC1FB-AC9B-468B-8D6A-E373F43DD203}" type="sibTrans" cxnId="{6D830E65-73F2-45C4-9903-5F41C35833D5}">
      <dgm:prSet/>
      <dgm:spPr/>
      <dgm:t>
        <a:bodyPr/>
        <a:lstStyle/>
        <a:p>
          <a:endParaRPr lang="en-US"/>
        </a:p>
      </dgm:t>
    </dgm:pt>
    <dgm:pt modelId="{45C688C0-F75E-4ADD-A64F-D03F4B3F93B5}" type="pres">
      <dgm:prSet presAssocID="{A1ABA5DB-9B57-4ABE-B376-1E3A6B4A0D5E}" presName="linear" presStyleCnt="0">
        <dgm:presLayoutVars>
          <dgm:animLvl val="lvl"/>
          <dgm:resizeHandles val="exact"/>
        </dgm:presLayoutVars>
      </dgm:prSet>
      <dgm:spPr/>
    </dgm:pt>
    <dgm:pt modelId="{B39BF8CF-F1A8-47D3-9483-C85CBD6FE8E8}" type="pres">
      <dgm:prSet presAssocID="{C49DD9F3-8DE6-4FBD-9ADD-D0396B9017F2}" presName="parentText" presStyleLbl="node1" presStyleIdx="0" presStyleCnt="1" custScaleY="57207">
        <dgm:presLayoutVars>
          <dgm:chMax val="0"/>
          <dgm:bulletEnabled val="1"/>
        </dgm:presLayoutVars>
      </dgm:prSet>
      <dgm:spPr/>
    </dgm:pt>
    <dgm:pt modelId="{E807A3C3-F045-42A3-A0E6-94914A3AE350}" type="pres">
      <dgm:prSet presAssocID="{C49DD9F3-8DE6-4FBD-9ADD-D0396B9017F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FC16D01-2452-4DE1-ADCF-DEB4A5033A3F}" srcId="{A1ABA5DB-9B57-4ABE-B376-1E3A6B4A0D5E}" destId="{C49DD9F3-8DE6-4FBD-9ADD-D0396B9017F2}" srcOrd="0" destOrd="0" parTransId="{8D012E2B-B624-4B44-AF6D-4F0A09A86160}" sibTransId="{620E1480-5BC9-4415-82E4-1F04656509DF}"/>
    <dgm:cxn modelId="{31A05402-FDA2-4C78-B587-C73F6F65BDF0}" type="presOf" srcId="{EC0645DF-F354-4978-9980-CEC4A61EB0B9}" destId="{E807A3C3-F045-42A3-A0E6-94914A3AE350}" srcOrd="0" destOrd="4" presId="urn:microsoft.com/office/officeart/2005/8/layout/vList2"/>
    <dgm:cxn modelId="{F539760B-D8EF-4CBD-BEEE-2BBAFBD0E361}" type="presOf" srcId="{6D0CDA08-0DD5-4909-873B-4EA3B8011293}" destId="{E807A3C3-F045-42A3-A0E6-94914A3AE350}" srcOrd="0" destOrd="1" presId="urn:microsoft.com/office/officeart/2005/8/layout/vList2"/>
    <dgm:cxn modelId="{D1358F2E-6C93-430F-9D0D-F941C6E2D074}" type="presOf" srcId="{605BA0F3-8431-4E49-9424-252492F482A2}" destId="{E807A3C3-F045-42A3-A0E6-94914A3AE350}" srcOrd="0" destOrd="0" presId="urn:microsoft.com/office/officeart/2005/8/layout/vList2"/>
    <dgm:cxn modelId="{580B505B-4F45-4CAF-A3E1-D62BAB124A6E}" srcId="{605BA0F3-8431-4E49-9424-252492F482A2}" destId="{A9B770FD-A440-43D8-8F18-811AC2B88764}" srcOrd="1" destOrd="0" parTransId="{33D10775-B206-46FF-8F37-75D316A20B26}" sibTransId="{55060C8F-6082-4BFD-AECB-1ABE00233A73}"/>
    <dgm:cxn modelId="{6D830E65-73F2-45C4-9903-5F41C35833D5}" srcId="{605BA0F3-8431-4E49-9424-252492F482A2}" destId="{EC0645DF-F354-4978-9980-CEC4A61EB0B9}" srcOrd="3" destOrd="0" parTransId="{45A6B291-06FC-48E5-A3FC-C5742496117B}" sibTransId="{CC8DC1FB-AC9B-468B-8D6A-E373F43DD203}"/>
    <dgm:cxn modelId="{C8C1844D-BF80-466D-830F-0709E1585481}" type="presOf" srcId="{A1ABA5DB-9B57-4ABE-B376-1E3A6B4A0D5E}" destId="{45C688C0-F75E-4ADD-A64F-D03F4B3F93B5}" srcOrd="0" destOrd="0" presId="urn:microsoft.com/office/officeart/2005/8/layout/vList2"/>
    <dgm:cxn modelId="{74D3EE9C-AD0A-4D8E-B267-4894F460114C}" srcId="{605BA0F3-8431-4E49-9424-252492F482A2}" destId="{6D0CDA08-0DD5-4909-873B-4EA3B8011293}" srcOrd="0" destOrd="0" parTransId="{903F40AB-DC2F-4B77-8DCA-988F1648DDCF}" sibTransId="{223FFC4B-D134-4E90-BCFD-66E5E90240E9}"/>
    <dgm:cxn modelId="{9C565DAB-FAB0-46AB-A9DA-665D057C5C8B}" srcId="{605BA0F3-8431-4E49-9424-252492F482A2}" destId="{F57BE5B3-7BCB-4676-B462-BD644EFE7375}" srcOrd="2" destOrd="0" parTransId="{27F45BF1-3B80-4152-B578-A715FBF06629}" sibTransId="{09C7EFF9-1599-4A6D-80B0-6DAB254E55B1}"/>
    <dgm:cxn modelId="{3C5BE8C0-8EB4-48BA-B9AC-00969A87E3CE}" type="presOf" srcId="{C49DD9F3-8DE6-4FBD-9ADD-D0396B9017F2}" destId="{B39BF8CF-F1A8-47D3-9483-C85CBD6FE8E8}" srcOrd="0" destOrd="0" presId="urn:microsoft.com/office/officeart/2005/8/layout/vList2"/>
    <dgm:cxn modelId="{1E74DDC3-D7D1-40E6-9DF4-2958D5FA1D24}" srcId="{C49DD9F3-8DE6-4FBD-9ADD-D0396B9017F2}" destId="{605BA0F3-8431-4E49-9424-252492F482A2}" srcOrd="0" destOrd="0" parTransId="{5E028ABB-0D7C-4551-8727-952B8F3FCB28}" sibTransId="{B52CDA4A-1C97-4903-AB19-888A90863346}"/>
    <dgm:cxn modelId="{70AD6ECC-6E1C-42FF-A853-BC9432DC48E7}" type="presOf" srcId="{F57BE5B3-7BCB-4676-B462-BD644EFE7375}" destId="{E807A3C3-F045-42A3-A0E6-94914A3AE350}" srcOrd="0" destOrd="3" presId="urn:microsoft.com/office/officeart/2005/8/layout/vList2"/>
    <dgm:cxn modelId="{E979E6E9-7926-47C3-91A8-154D4675F170}" type="presOf" srcId="{A9B770FD-A440-43D8-8F18-811AC2B88764}" destId="{E807A3C3-F045-42A3-A0E6-94914A3AE350}" srcOrd="0" destOrd="2" presId="urn:microsoft.com/office/officeart/2005/8/layout/vList2"/>
    <dgm:cxn modelId="{2848BBE2-7D46-4CEB-A053-D2BCFE26E9A0}" type="presParOf" srcId="{45C688C0-F75E-4ADD-A64F-D03F4B3F93B5}" destId="{B39BF8CF-F1A8-47D3-9483-C85CBD6FE8E8}" srcOrd="0" destOrd="0" presId="urn:microsoft.com/office/officeart/2005/8/layout/vList2"/>
    <dgm:cxn modelId="{71E4AA34-780F-470B-93EF-D26741702218}" type="presParOf" srcId="{45C688C0-F75E-4ADD-A64F-D03F4B3F93B5}" destId="{E807A3C3-F045-42A3-A0E6-94914A3AE3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DC5AC-5311-4400-BD88-5F8268CF48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35948-F128-4F31-B9E1-4449658081FD}">
      <dgm:prSet custT="1"/>
      <dgm:spPr/>
      <dgm:t>
        <a:bodyPr/>
        <a:lstStyle/>
        <a:p>
          <a:pPr algn="ctr"/>
          <a:r>
            <a:rPr lang="en-US" sz="2800" dirty="0"/>
            <a:t>Primary Data Tables</a:t>
          </a:r>
        </a:p>
      </dgm:t>
    </dgm:pt>
    <dgm:pt modelId="{CC637D40-0231-42A2-9EE6-79F765B3ABF7}" type="parTrans" cxnId="{4597FE34-20A8-41B0-88C3-A3D1B1FB45DD}">
      <dgm:prSet/>
      <dgm:spPr/>
      <dgm:t>
        <a:bodyPr/>
        <a:lstStyle/>
        <a:p>
          <a:endParaRPr lang="en-US"/>
        </a:p>
      </dgm:t>
    </dgm:pt>
    <dgm:pt modelId="{C2A5C974-8579-483A-87E8-DBC7022526A9}" type="sibTrans" cxnId="{4597FE34-20A8-41B0-88C3-A3D1B1FB45DD}">
      <dgm:prSet/>
      <dgm:spPr/>
      <dgm:t>
        <a:bodyPr/>
        <a:lstStyle/>
        <a:p>
          <a:endParaRPr lang="en-US"/>
        </a:p>
      </dgm:t>
    </dgm:pt>
    <dgm:pt modelId="{891D943E-B402-4AF1-AF49-CF7333FB22B7}">
      <dgm:prSet/>
      <dgm:spPr/>
      <dgm:t>
        <a:bodyPr/>
        <a:lstStyle/>
        <a:p>
          <a:r>
            <a:rPr lang="en-US" b="1" dirty="0"/>
            <a:t>DeviceData </a:t>
          </a:r>
          <a:endParaRPr lang="en-US" dirty="0"/>
        </a:p>
      </dgm:t>
    </dgm:pt>
    <dgm:pt modelId="{ED3967B2-24EC-4D22-81E6-94FF40E812CF}" type="parTrans" cxnId="{FD34E8F3-1B91-46F7-A9F9-6EFDD5896EE8}">
      <dgm:prSet/>
      <dgm:spPr/>
      <dgm:t>
        <a:bodyPr/>
        <a:lstStyle/>
        <a:p>
          <a:endParaRPr lang="en-US"/>
        </a:p>
      </dgm:t>
    </dgm:pt>
    <dgm:pt modelId="{5B280613-D4DF-4049-80E3-E617ACB4259C}" type="sibTrans" cxnId="{FD34E8F3-1B91-46F7-A9F9-6EFDD5896EE8}">
      <dgm:prSet/>
      <dgm:spPr/>
      <dgm:t>
        <a:bodyPr/>
        <a:lstStyle/>
        <a:p>
          <a:endParaRPr lang="en-US"/>
        </a:p>
      </dgm:t>
    </dgm:pt>
    <dgm:pt modelId="{49FBF135-97BA-4CC6-9A26-FFF6F7419C54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b="0" dirty="0"/>
            <a:t> Columns:</a:t>
          </a:r>
        </a:p>
      </dgm:t>
    </dgm:pt>
    <dgm:pt modelId="{F7913F32-2E07-4B70-AB13-4979241B88CC}" type="parTrans" cxnId="{588CA1B7-4720-4C4F-B2FD-79567DF7A53B}">
      <dgm:prSet/>
      <dgm:spPr/>
      <dgm:t>
        <a:bodyPr/>
        <a:lstStyle/>
        <a:p>
          <a:endParaRPr lang="en-US"/>
        </a:p>
      </dgm:t>
    </dgm:pt>
    <dgm:pt modelId="{6294F1E8-B951-4AE3-B82B-620D65D0C9FF}" type="sibTrans" cxnId="{588CA1B7-4720-4C4F-B2FD-79567DF7A53B}">
      <dgm:prSet/>
      <dgm:spPr/>
      <dgm:t>
        <a:bodyPr/>
        <a:lstStyle/>
        <a:p>
          <a:endParaRPr lang="en-US"/>
        </a:p>
      </dgm:t>
    </dgm:pt>
    <dgm:pt modelId="{E4C1EF40-419C-4AD4-B66C-B3C6EBEF8F8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ID (PK, int)</a:t>
          </a:r>
        </a:p>
      </dgm:t>
    </dgm:pt>
    <dgm:pt modelId="{5DF64FB2-3F9B-4F33-800D-D4FF1DF4ED56}" type="parTrans" cxnId="{2277E298-D0A8-4D71-8A8E-62168EFE08B5}">
      <dgm:prSet/>
      <dgm:spPr/>
      <dgm:t>
        <a:bodyPr/>
        <a:lstStyle/>
        <a:p>
          <a:endParaRPr lang="en-US"/>
        </a:p>
      </dgm:t>
    </dgm:pt>
    <dgm:pt modelId="{12E96E8E-2DC7-47F7-A51D-BD04B18AEA8F}" type="sibTrans" cxnId="{2277E298-D0A8-4D71-8A8E-62168EFE08B5}">
      <dgm:prSet/>
      <dgm:spPr/>
      <dgm:t>
        <a:bodyPr/>
        <a:lstStyle/>
        <a:p>
          <a:endParaRPr lang="en-US"/>
        </a:p>
      </dgm:t>
    </dgm:pt>
    <dgm:pt modelId="{DA568205-B8A7-452C-97F3-01D997066C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DeviceName</a:t>
          </a:r>
          <a:r>
            <a:rPr lang="en-US" dirty="0"/>
            <a:t> (string)</a:t>
          </a:r>
        </a:p>
      </dgm:t>
    </dgm:pt>
    <dgm:pt modelId="{462078DB-5EC6-42D6-8401-E85ED64E85BD}" type="parTrans" cxnId="{D027573C-5963-4B59-83C1-A268ED510C16}">
      <dgm:prSet/>
      <dgm:spPr/>
      <dgm:t>
        <a:bodyPr/>
        <a:lstStyle/>
        <a:p>
          <a:endParaRPr lang="en-US"/>
        </a:p>
      </dgm:t>
    </dgm:pt>
    <dgm:pt modelId="{69BF2054-22DC-41CA-A616-5086941E8FEF}" type="sibTrans" cxnId="{D027573C-5963-4B59-83C1-A268ED510C16}">
      <dgm:prSet/>
      <dgm:spPr/>
      <dgm:t>
        <a:bodyPr/>
        <a:lstStyle/>
        <a:p>
          <a:endParaRPr lang="en-US"/>
        </a:p>
      </dgm:t>
    </dgm:pt>
    <dgm:pt modelId="{9E5B6D15-C93C-4CBF-8241-E5F37AFE1D1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DeviceType</a:t>
          </a:r>
          <a:r>
            <a:rPr lang="en-US" dirty="0"/>
            <a:t> (</a:t>
          </a:r>
          <a:r>
            <a:rPr lang="en-US" b="1" dirty="0"/>
            <a:t>int id </a:t>
          </a:r>
          <a:r>
            <a:rPr lang="en-US" dirty="0"/>
            <a:t>from TABLE -&gt; </a:t>
          </a:r>
          <a:r>
            <a:rPr lang="en-US" dirty="0" err="1"/>
            <a:t>DeviceTypes</a:t>
          </a:r>
          <a:r>
            <a:rPr lang="en-US" dirty="0"/>
            <a:t>)</a:t>
          </a:r>
        </a:p>
      </dgm:t>
    </dgm:pt>
    <dgm:pt modelId="{4599DC7D-B643-4CB0-8C76-7115BFED6054}" type="parTrans" cxnId="{A7BDE957-96D7-44D5-8F0B-AADDE74ADB95}">
      <dgm:prSet/>
      <dgm:spPr/>
      <dgm:t>
        <a:bodyPr/>
        <a:lstStyle/>
        <a:p>
          <a:endParaRPr lang="en-US"/>
        </a:p>
      </dgm:t>
    </dgm:pt>
    <dgm:pt modelId="{C06EFC43-9A57-42F3-8273-03B679392881}" type="sibTrans" cxnId="{A7BDE957-96D7-44D5-8F0B-AADDE74ADB95}">
      <dgm:prSet/>
      <dgm:spPr/>
      <dgm:t>
        <a:bodyPr/>
        <a:lstStyle/>
        <a:p>
          <a:endParaRPr lang="en-US"/>
        </a:p>
      </dgm:t>
    </dgm:pt>
    <dgm:pt modelId="{8CB96B10-96A6-470A-8758-A95F6A6028E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 (</a:t>
          </a:r>
          <a:r>
            <a:rPr lang="en-US" b="1" dirty="0"/>
            <a:t>int id </a:t>
          </a:r>
          <a:r>
            <a:rPr lang="en-US" dirty="0"/>
            <a:t>from TABLE -&gt; UnitsOfMeasure1)</a:t>
          </a:r>
        </a:p>
      </dgm:t>
    </dgm:pt>
    <dgm:pt modelId="{11573A22-DCE9-417C-86D6-64C24937D279}" type="parTrans" cxnId="{49A665DA-73F1-4947-B190-FCC5BA036AC9}">
      <dgm:prSet/>
      <dgm:spPr/>
      <dgm:t>
        <a:bodyPr/>
        <a:lstStyle/>
        <a:p>
          <a:endParaRPr lang="en-US"/>
        </a:p>
      </dgm:t>
    </dgm:pt>
    <dgm:pt modelId="{B4B2237A-84DB-49E1-BC97-560F913F4AF5}" type="sibTrans" cxnId="{49A665DA-73F1-4947-B190-FCC5BA036AC9}">
      <dgm:prSet/>
      <dgm:spPr/>
      <dgm:t>
        <a:bodyPr/>
        <a:lstStyle/>
        <a:p>
          <a:endParaRPr lang="en-US"/>
        </a:p>
      </dgm:t>
    </dgm:pt>
    <dgm:pt modelId="{AABE8F41-006C-4608-9852-A8C6CE2B3E4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UOM1Value (double)</a:t>
          </a:r>
        </a:p>
      </dgm:t>
    </dgm:pt>
    <dgm:pt modelId="{CA6412DC-8708-4CAF-BB52-899754179F0A}" type="parTrans" cxnId="{A6CB2150-B117-4C37-BDE6-9CE7B327FC8E}">
      <dgm:prSet/>
      <dgm:spPr/>
      <dgm:t>
        <a:bodyPr/>
        <a:lstStyle/>
        <a:p>
          <a:endParaRPr lang="en-US"/>
        </a:p>
      </dgm:t>
    </dgm:pt>
    <dgm:pt modelId="{5373C613-35A0-4391-A78B-0C90613AE241}" type="sibTrans" cxnId="{A6CB2150-B117-4C37-BDE6-9CE7B327FC8E}">
      <dgm:prSet/>
      <dgm:spPr/>
      <dgm:t>
        <a:bodyPr/>
        <a:lstStyle/>
        <a:p>
          <a:endParaRPr lang="en-US"/>
        </a:p>
      </dgm:t>
    </dgm:pt>
    <dgm:pt modelId="{A88EDCEE-600B-4DAB-B95A-CFA39F8B8F9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 (</a:t>
          </a:r>
          <a:r>
            <a:rPr lang="en-US" b="1" dirty="0"/>
            <a:t>int id </a:t>
          </a:r>
          <a:r>
            <a:rPr lang="en-US" dirty="0"/>
            <a:t>from TABLE -&gt; UnitsOfMeasure2)</a:t>
          </a:r>
        </a:p>
      </dgm:t>
    </dgm:pt>
    <dgm:pt modelId="{0E0E7C54-F1C9-4025-8C85-7D0965C49F25}" type="parTrans" cxnId="{771E8832-DF97-4BAC-9F94-19D13996A248}">
      <dgm:prSet/>
      <dgm:spPr/>
      <dgm:t>
        <a:bodyPr/>
        <a:lstStyle/>
        <a:p>
          <a:endParaRPr lang="en-US"/>
        </a:p>
      </dgm:t>
    </dgm:pt>
    <dgm:pt modelId="{289DCCC9-6B87-4303-8A33-51EE6FE9E848}" type="sibTrans" cxnId="{771E8832-DF97-4BAC-9F94-19D13996A248}">
      <dgm:prSet/>
      <dgm:spPr/>
      <dgm:t>
        <a:bodyPr/>
        <a:lstStyle/>
        <a:p>
          <a:endParaRPr lang="en-US"/>
        </a:p>
      </dgm:t>
    </dgm:pt>
    <dgm:pt modelId="{99B9A513-1FD1-45BE-9BCC-017DA2ECB87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UOM2Value (double)</a:t>
          </a:r>
        </a:p>
      </dgm:t>
    </dgm:pt>
    <dgm:pt modelId="{A216B9BE-CF3C-481A-9CD8-8FF73D9B3552}" type="parTrans" cxnId="{D0F78476-67FE-4C2D-AECF-802B02AB5C57}">
      <dgm:prSet/>
      <dgm:spPr/>
      <dgm:t>
        <a:bodyPr/>
        <a:lstStyle/>
        <a:p>
          <a:endParaRPr lang="en-US"/>
        </a:p>
      </dgm:t>
    </dgm:pt>
    <dgm:pt modelId="{DECC645B-0F02-44B2-B262-E4C9DCA440DA}" type="sibTrans" cxnId="{D0F78476-67FE-4C2D-AECF-802B02AB5C57}">
      <dgm:prSet/>
      <dgm:spPr/>
      <dgm:t>
        <a:bodyPr/>
        <a:lstStyle/>
        <a:p>
          <a:endParaRPr lang="en-US"/>
        </a:p>
      </dgm:t>
    </dgm:pt>
    <dgm:pt modelId="{464F5DF2-E2C7-43FB-8422-84E619F971A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Timestamp (</a:t>
          </a:r>
          <a:r>
            <a:rPr lang="en-US" dirty="0" err="1"/>
            <a:t>DateTime</a:t>
          </a:r>
          <a:r>
            <a:rPr lang="en-US" dirty="0"/>
            <a:t>)</a:t>
          </a:r>
        </a:p>
      </dgm:t>
    </dgm:pt>
    <dgm:pt modelId="{57A9FD85-6BCD-418C-A441-5DF4DE0AF2B0}" type="parTrans" cxnId="{F2F8CA46-A66B-48C0-8C72-90C6A8A3816B}">
      <dgm:prSet/>
      <dgm:spPr/>
      <dgm:t>
        <a:bodyPr/>
        <a:lstStyle/>
        <a:p>
          <a:endParaRPr lang="en-US"/>
        </a:p>
      </dgm:t>
    </dgm:pt>
    <dgm:pt modelId="{C957FDB4-561B-424A-AB16-4BBC4A3F423E}" type="sibTrans" cxnId="{F2F8CA46-A66B-48C0-8C72-90C6A8A3816B}">
      <dgm:prSet/>
      <dgm:spPr/>
      <dgm:t>
        <a:bodyPr/>
        <a:lstStyle/>
        <a:p>
          <a:endParaRPr lang="en-US"/>
        </a:p>
      </dgm:t>
    </dgm:pt>
    <dgm:pt modelId="{925CE6F7-7BE5-4F63-8B9B-5FA1CC393C71}" type="pres">
      <dgm:prSet presAssocID="{9C7DC5AC-5311-4400-BD88-5F8268CF483C}" presName="linear" presStyleCnt="0">
        <dgm:presLayoutVars>
          <dgm:animLvl val="lvl"/>
          <dgm:resizeHandles val="exact"/>
        </dgm:presLayoutVars>
      </dgm:prSet>
      <dgm:spPr/>
    </dgm:pt>
    <dgm:pt modelId="{029BA5AA-AEDF-4F26-A233-CBE8C33A802B}" type="pres">
      <dgm:prSet presAssocID="{2BC35948-F128-4F31-B9E1-4449658081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78AC24-3F73-4730-82D6-D88CCB6E98A3}" type="pres">
      <dgm:prSet presAssocID="{2BC35948-F128-4F31-B9E1-4449658081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759F30B-2E2F-46BB-B7F8-E0247641D906}" type="presOf" srcId="{99B9A513-1FD1-45BE-9BCC-017DA2ECB873}" destId="{2B78AC24-3F73-4730-82D6-D88CCB6E98A3}" srcOrd="0" destOrd="9" presId="urn:microsoft.com/office/officeart/2005/8/layout/vList2"/>
    <dgm:cxn modelId="{29A38213-3786-45AD-9F4E-686AC9AE8227}" type="presOf" srcId="{9E5B6D15-C93C-4CBF-8241-E5F37AFE1D12}" destId="{2B78AC24-3F73-4730-82D6-D88CCB6E98A3}" srcOrd="0" destOrd="4" presId="urn:microsoft.com/office/officeart/2005/8/layout/vList2"/>
    <dgm:cxn modelId="{803ADE29-9BC3-46B8-B4F5-621662FCF516}" type="presOf" srcId="{8CB96B10-96A6-470A-8758-A95F6A6028EA}" destId="{2B78AC24-3F73-4730-82D6-D88CCB6E98A3}" srcOrd="0" destOrd="6" presId="urn:microsoft.com/office/officeart/2005/8/layout/vList2"/>
    <dgm:cxn modelId="{771E8832-DF97-4BAC-9F94-19D13996A248}" srcId="{891D943E-B402-4AF1-AF49-CF7333FB22B7}" destId="{A88EDCEE-600B-4DAB-B95A-CFA39F8B8F95}" srcOrd="7" destOrd="0" parTransId="{0E0E7C54-F1C9-4025-8C85-7D0965C49F25}" sibTransId="{289DCCC9-6B87-4303-8A33-51EE6FE9E848}"/>
    <dgm:cxn modelId="{4597FE34-20A8-41B0-88C3-A3D1B1FB45DD}" srcId="{9C7DC5AC-5311-4400-BD88-5F8268CF483C}" destId="{2BC35948-F128-4F31-B9E1-4449658081FD}" srcOrd="0" destOrd="0" parTransId="{CC637D40-0231-42A2-9EE6-79F765B3ABF7}" sibTransId="{C2A5C974-8579-483A-87E8-DBC7022526A9}"/>
    <dgm:cxn modelId="{423ABB35-F8A9-4D75-9A0F-BD756294C635}" type="presOf" srcId="{464F5DF2-E2C7-43FB-8422-84E619F971AF}" destId="{2B78AC24-3F73-4730-82D6-D88CCB6E98A3}" srcOrd="0" destOrd="5" presId="urn:microsoft.com/office/officeart/2005/8/layout/vList2"/>
    <dgm:cxn modelId="{D027573C-5963-4B59-83C1-A268ED510C16}" srcId="{891D943E-B402-4AF1-AF49-CF7333FB22B7}" destId="{DA568205-B8A7-452C-97F3-01D997066C19}" srcOrd="2" destOrd="0" parTransId="{462078DB-5EC6-42D6-8401-E85ED64E85BD}" sibTransId="{69BF2054-22DC-41CA-A616-5086941E8FEF}"/>
    <dgm:cxn modelId="{F2F8CA46-A66B-48C0-8C72-90C6A8A3816B}" srcId="{891D943E-B402-4AF1-AF49-CF7333FB22B7}" destId="{464F5DF2-E2C7-43FB-8422-84E619F971AF}" srcOrd="4" destOrd="0" parTransId="{57A9FD85-6BCD-418C-A441-5DF4DE0AF2B0}" sibTransId="{C957FDB4-561B-424A-AB16-4BBC4A3F423E}"/>
    <dgm:cxn modelId="{F1B0544B-3093-498B-906C-2C2E48E3E0B7}" type="presOf" srcId="{E4C1EF40-419C-4AD4-B66C-B3C6EBEF8F8F}" destId="{2B78AC24-3F73-4730-82D6-D88CCB6E98A3}" srcOrd="0" destOrd="2" presId="urn:microsoft.com/office/officeart/2005/8/layout/vList2"/>
    <dgm:cxn modelId="{4C9B6A4F-2B09-4F0B-A174-437F77DCD4D6}" type="presOf" srcId="{49FBF135-97BA-4CC6-9A26-FFF6F7419C54}" destId="{2B78AC24-3F73-4730-82D6-D88CCB6E98A3}" srcOrd="0" destOrd="1" presId="urn:microsoft.com/office/officeart/2005/8/layout/vList2"/>
    <dgm:cxn modelId="{A6CB2150-B117-4C37-BDE6-9CE7B327FC8E}" srcId="{891D943E-B402-4AF1-AF49-CF7333FB22B7}" destId="{AABE8F41-006C-4608-9852-A8C6CE2B3E42}" srcOrd="6" destOrd="0" parTransId="{CA6412DC-8708-4CAF-BB52-899754179F0A}" sibTransId="{5373C613-35A0-4391-A78B-0C90613AE241}"/>
    <dgm:cxn modelId="{D0F78476-67FE-4C2D-AECF-802B02AB5C57}" srcId="{891D943E-B402-4AF1-AF49-CF7333FB22B7}" destId="{99B9A513-1FD1-45BE-9BCC-017DA2ECB873}" srcOrd="8" destOrd="0" parTransId="{A216B9BE-CF3C-481A-9CD8-8FF73D9B3552}" sibTransId="{DECC645B-0F02-44B2-B262-E4C9DCA440DA}"/>
    <dgm:cxn modelId="{A7BDE957-96D7-44D5-8F0B-AADDE74ADB95}" srcId="{891D943E-B402-4AF1-AF49-CF7333FB22B7}" destId="{9E5B6D15-C93C-4CBF-8241-E5F37AFE1D12}" srcOrd="3" destOrd="0" parTransId="{4599DC7D-B643-4CB0-8C76-7115BFED6054}" sibTransId="{C06EFC43-9A57-42F3-8273-03B679392881}"/>
    <dgm:cxn modelId="{C37A5097-0E9A-4AE0-B4F7-8EF60D6CB98A}" type="presOf" srcId="{A88EDCEE-600B-4DAB-B95A-CFA39F8B8F95}" destId="{2B78AC24-3F73-4730-82D6-D88CCB6E98A3}" srcOrd="0" destOrd="8" presId="urn:microsoft.com/office/officeart/2005/8/layout/vList2"/>
    <dgm:cxn modelId="{2277E298-D0A8-4D71-8A8E-62168EFE08B5}" srcId="{891D943E-B402-4AF1-AF49-CF7333FB22B7}" destId="{E4C1EF40-419C-4AD4-B66C-B3C6EBEF8F8F}" srcOrd="1" destOrd="0" parTransId="{5DF64FB2-3F9B-4F33-800D-D4FF1DF4ED56}" sibTransId="{12E96E8E-2DC7-47F7-A51D-BD04B18AEA8F}"/>
    <dgm:cxn modelId="{777C62A4-4E52-45AD-AB44-82A72659DE2F}" type="presOf" srcId="{AABE8F41-006C-4608-9852-A8C6CE2B3E42}" destId="{2B78AC24-3F73-4730-82D6-D88CCB6E98A3}" srcOrd="0" destOrd="7" presId="urn:microsoft.com/office/officeart/2005/8/layout/vList2"/>
    <dgm:cxn modelId="{588CA1B7-4720-4C4F-B2FD-79567DF7A53B}" srcId="{891D943E-B402-4AF1-AF49-CF7333FB22B7}" destId="{49FBF135-97BA-4CC6-9A26-FFF6F7419C54}" srcOrd="0" destOrd="0" parTransId="{F7913F32-2E07-4B70-AB13-4979241B88CC}" sibTransId="{6294F1E8-B951-4AE3-B82B-620D65D0C9FF}"/>
    <dgm:cxn modelId="{9C4D03C3-BCBC-455A-B93C-4CBAF9709A06}" type="presOf" srcId="{891D943E-B402-4AF1-AF49-CF7333FB22B7}" destId="{2B78AC24-3F73-4730-82D6-D88CCB6E98A3}" srcOrd="0" destOrd="0" presId="urn:microsoft.com/office/officeart/2005/8/layout/vList2"/>
    <dgm:cxn modelId="{49A665DA-73F1-4947-B190-FCC5BA036AC9}" srcId="{891D943E-B402-4AF1-AF49-CF7333FB22B7}" destId="{8CB96B10-96A6-470A-8758-A95F6A6028EA}" srcOrd="5" destOrd="0" parTransId="{11573A22-DCE9-417C-86D6-64C24937D279}" sibTransId="{B4B2237A-84DB-49E1-BC97-560F913F4AF5}"/>
    <dgm:cxn modelId="{9E9DEEDB-5DB5-491C-826F-855ADDFBA72A}" type="presOf" srcId="{9C7DC5AC-5311-4400-BD88-5F8268CF483C}" destId="{925CE6F7-7BE5-4F63-8B9B-5FA1CC393C71}" srcOrd="0" destOrd="0" presId="urn:microsoft.com/office/officeart/2005/8/layout/vList2"/>
    <dgm:cxn modelId="{998048DE-64C5-4D04-BBD5-55C8E7187379}" type="presOf" srcId="{DA568205-B8A7-452C-97F3-01D997066C19}" destId="{2B78AC24-3F73-4730-82D6-D88CCB6E98A3}" srcOrd="0" destOrd="3" presId="urn:microsoft.com/office/officeart/2005/8/layout/vList2"/>
    <dgm:cxn modelId="{C53885F1-9E04-48AB-BB0A-D964FDD5E219}" type="presOf" srcId="{2BC35948-F128-4F31-B9E1-4449658081FD}" destId="{029BA5AA-AEDF-4F26-A233-CBE8C33A802B}" srcOrd="0" destOrd="0" presId="urn:microsoft.com/office/officeart/2005/8/layout/vList2"/>
    <dgm:cxn modelId="{FD34E8F3-1B91-46F7-A9F9-6EFDD5896EE8}" srcId="{2BC35948-F128-4F31-B9E1-4449658081FD}" destId="{891D943E-B402-4AF1-AF49-CF7333FB22B7}" srcOrd="0" destOrd="0" parTransId="{ED3967B2-24EC-4D22-81E6-94FF40E812CF}" sibTransId="{5B280613-D4DF-4049-80E3-E617ACB4259C}"/>
    <dgm:cxn modelId="{E9605537-52A6-4834-B594-60B1027D6E30}" type="presParOf" srcId="{925CE6F7-7BE5-4F63-8B9B-5FA1CC393C71}" destId="{029BA5AA-AEDF-4F26-A233-CBE8C33A802B}" srcOrd="0" destOrd="0" presId="urn:microsoft.com/office/officeart/2005/8/layout/vList2"/>
    <dgm:cxn modelId="{25855AAD-E845-43D7-8942-445FD6B6783C}" type="presParOf" srcId="{925CE6F7-7BE5-4F63-8B9B-5FA1CC393C71}" destId="{2B78AC24-3F73-4730-82D6-D88CCB6E98A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3B4F-87B5-4A41-AD23-DFA35E27D8EB}">
      <dsp:nvSpPr>
        <dsp:cNvPr id="0" name=""/>
        <dsp:cNvSpPr/>
      </dsp:nvSpPr>
      <dsp:spPr>
        <a:xfrm>
          <a:off x="0" y="0"/>
          <a:ext cx="4219662" cy="724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Software Required</a:t>
          </a:r>
        </a:p>
      </dsp:txBody>
      <dsp:txXfrm>
        <a:off x="35369" y="35369"/>
        <a:ext cx="4148924" cy="653805"/>
      </dsp:txXfrm>
    </dsp:sp>
    <dsp:sp modelId="{30421611-3302-461B-AFCE-FFE3C31C7A5C}">
      <dsp:nvSpPr>
        <dsp:cNvPr id="0" name=""/>
        <dsp:cNvSpPr/>
      </dsp:nvSpPr>
      <dsp:spPr>
        <a:xfrm>
          <a:off x="0" y="823063"/>
          <a:ext cx="4219662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Microsoft SQL Server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Docker Desktop (SQL Server 2022 image)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SQLite (for offline storage)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Entity Framework to created database in C#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</dsp:txBody>
      <dsp:txXfrm>
        <a:off x="0" y="823063"/>
        <a:ext cx="4219662" cy="2152800"/>
      </dsp:txXfrm>
    </dsp:sp>
    <dsp:sp modelId="{864B2808-3B3F-4C26-AE7D-0D50158080F3}">
      <dsp:nvSpPr>
        <dsp:cNvPr id="0" name=""/>
        <dsp:cNvSpPr/>
      </dsp:nvSpPr>
      <dsp:spPr>
        <a:xfrm>
          <a:off x="0" y="2895980"/>
          <a:ext cx="4219662" cy="697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Number of Tables</a:t>
          </a:r>
        </a:p>
      </dsp:txBody>
      <dsp:txXfrm>
        <a:off x="34042" y="2930022"/>
        <a:ext cx="4151578" cy="629276"/>
      </dsp:txXfrm>
    </dsp:sp>
    <dsp:sp modelId="{F74057CB-1786-4985-9494-740E7A8DE547}">
      <dsp:nvSpPr>
        <dsp:cNvPr id="0" name=""/>
        <dsp:cNvSpPr/>
      </dsp:nvSpPr>
      <dsp:spPr>
        <a:xfrm>
          <a:off x="0" y="3593340"/>
          <a:ext cx="4219662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974" tIns="82550" rIns="462280" bIns="82550" numCol="1" spcCol="1270" anchor="t" anchorCtr="0">
          <a:noAutofit/>
        </a:bodyPr>
        <a:lstStyle/>
        <a:p>
          <a:pPr marL="285750" lvl="1" indent="-285750" algn="ctr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r>
            <a:rPr lang="en-US" sz="5100" kern="1200" dirty="0"/>
            <a:t>  5</a:t>
          </a:r>
        </a:p>
      </dsp:txBody>
      <dsp:txXfrm>
        <a:off x="0" y="3593340"/>
        <a:ext cx="4219662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F8CF-F1A8-47D3-9483-C85CBD6FE8E8}">
      <dsp:nvSpPr>
        <dsp:cNvPr id="0" name=""/>
        <dsp:cNvSpPr/>
      </dsp:nvSpPr>
      <dsp:spPr>
        <a:xfrm>
          <a:off x="0" y="148303"/>
          <a:ext cx="4867362" cy="685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Meta Data Tables</a:t>
          </a:r>
        </a:p>
      </dsp:txBody>
      <dsp:txXfrm>
        <a:off x="33458" y="181761"/>
        <a:ext cx="4800446" cy="618469"/>
      </dsp:txXfrm>
    </dsp:sp>
    <dsp:sp modelId="{E807A3C3-F045-42A3-A0E6-94914A3AE350}">
      <dsp:nvSpPr>
        <dsp:cNvPr id="0" name=""/>
        <dsp:cNvSpPr/>
      </dsp:nvSpPr>
      <dsp:spPr>
        <a:xfrm>
          <a:off x="0" y="833688"/>
          <a:ext cx="4867362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3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Synchronizations </a:t>
          </a:r>
          <a:r>
            <a:rPr lang="en-US" sz="1600" kern="1200" dirty="0"/>
            <a:t>(keeps track of timestamp </a:t>
          </a:r>
          <a:r>
            <a:rPr lang="en-US" sz="1600" kern="1200"/>
            <a:t>of each synchronization</a:t>
          </a:r>
          <a:r>
            <a:rPr lang="en-US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600" b="0" kern="1200" dirty="0"/>
            <a:t>Columns: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ID (PK, 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/>
            <a:t>Records added (int)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kern="1200" dirty="0" err="1"/>
            <a:t>TimeSynced</a:t>
          </a:r>
          <a:r>
            <a:rPr lang="en-US" sz="1600" kern="1200" dirty="0"/>
            <a:t> (Datetime)</a:t>
          </a:r>
        </a:p>
      </dsp:txBody>
      <dsp:txXfrm>
        <a:off x="0" y="833688"/>
        <a:ext cx="4867362" cy="1523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BA5AA-AEDF-4F26-A233-CBE8C33A802B}">
      <dsp:nvSpPr>
        <dsp:cNvPr id="0" name=""/>
        <dsp:cNvSpPr/>
      </dsp:nvSpPr>
      <dsp:spPr>
        <a:xfrm>
          <a:off x="0" y="22537"/>
          <a:ext cx="4714961" cy="65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Primary Data Tables</a:t>
          </a:r>
        </a:p>
      </dsp:txBody>
      <dsp:txXfrm>
        <a:off x="32013" y="54550"/>
        <a:ext cx="4650935" cy="591759"/>
      </dsp:txXfrm>
    </dsp:sp>
    <dsp:sp modelId="{2B78AC24-3F73-4730-82D6-D88CCB6E98A3}">
      <dsp:nvSpPr>
        <dsp:cNvPr id="0" name=""/>
        <dsp:cNvSpPr/>
      </dsp:nvSpPr>
      <dsp:spPr>
        <a:xfrm>
          <a:off x="0" y="678322"/>
          <a:ext cx="4714961" cy="2438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0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DeviceData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1500" b="0" kern="1200" dirty="0"/>
            <a:t> Columns: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ID (PK, int)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DeviceName</a:t>
          </a:r>
          <a:r>
            <a:rPr lang="en-US" sz="1500" kern="1200" dirty="0"/>
            <a:t> (string)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 err="1"/>
            <a:t>DeviceType</a:t>
          </a:r>
          <a:r>
            <a:rPr lang="en-US" sz="1500" kern="1200" dirty="0"/>
            <a:t> (</a:t>
          </a:r>
          <a:r>
            <a:rPr lang="en-US" sz="1500" b="1" kern="1200" dirty="0"/>
            <a:t>int id </a:t>
          </a:r>
          <a:r>
            <a:rPr lang="en-US" sz="1500" kern="1200" dirty="0"/>
            <a:t>from TABLE -&gt; </a:t>
          </a:r>
          <a:r>
            <a:rPr lang="en-US" sz="1500" kern="1200" dirty="0" err="1"/>
            <a:t>DeviceTypes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Timestamp (</a:t>
          </a:r>
          <a:r>
            <a:rPr lang="en-US" sz="1500" kern="1200" dirty="0" err="1"/>
            <a:t>DateTime</a:t>
          </a:r>
          <a:r>
            <a:rPr lang="en-US" sz="1500" kern="1200" dirty="0"/>
            <a:t>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UnitsOfMeasure1)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UOM1Value (double)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 (</a:t>
          </a:r>
          <a:r>
            <a:rPr lang="en-US" sz="1500" b="1" kern="1200" dirty="0"/>
            <a:t>int id </a:t>
          </a:r>
          <a:r>
            <a:rPr lang="en-US" sz="1500" kern="1200" dirty="0"/>
            <a:t>from TABLE -&gt; UnitsOfMeasure2)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kern="1200" dirty="0"/>
            <a:t>UOM2Value (double)</a:t>
          </a:r>
        </a:p>
      </dsp:txBody>
      <dsp:txXfrm>
        <a:off x="0" y="678322"/>
        <a:ext cx="4714961" cy="243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Russ</a:t>
            </a:r>
          </a:p>
          <a:p>
            <a:r>
              <a:rPr lang="en-US" dirty="0"/>
              <a:t>Prathikson</a:t>
            </a:r>
          </a:p>
        </p:txBody>
      </p:sp>
    </p:spTree>
    <p:extLst>
      <p:ext uri="{BB962C8B-B14F-4D97-AF65-F5344CB8AC3E}">
        <p14:creationId xmlns:p14="http://schemas.microsoft.com/office/powerpoint/2010/main" val="31255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All group members planned the database schema</a:t>
            </a:r>
          </a:p>
          <a:p>
            <a:pPr lvl="1"/>
            <a:r>
              <a:rPr lang="en-US" dirty="0"/>
              <a:t>All group members discussed how to implement synchronization app structure</a:t>
            </a:r>
          </a:p>
          <a:p>
            <a:r>
              <a:rPr lang="en-US" dirty="0"/>
              <a:t>Task Completion</a:t>
            </a:r>
          </a:p>
          <a:p>
            <a:pPr lvl="1"/>
            <a:r>
              <a:rPr lang="en-US" dirty="0"/>
              <a:t>Russ created the database schema using C# Entity Framework both for SQL Server and SQLite</a:t>
            </a:r>
          </a:p>
          <a:p>
            <a:pPr lvl="1"/>
            <a:r>
              <a:rPr lang="en-US" dirty="0"/>
              <a:t>Russ created the common library (C# class library), background service app and control panel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Local database like SQLite or Access</a:t>
            </a:r>
          </a:p>
          <a:p>
            <a:pPr lvl="1"/>
            <a:r>
              <a:rPr lang="en-US" dirty="0"/>
              <a:t>Plain text file copy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Copy file to another directory</a:t>
            </a:r>
          </a:p>
          <a:p>
            <a:pPr lvl="1"/>
            <a:r>
              <a:rPr lang="en-US" dirty="0"/>
              <a:t>Parse file and create local database</a:t>
            </a:r>
          </a:p>
          <a:p>
            <a:pPr lvl="1"/>
            <a:r>
              <a:rPr lang="en-US" dirty="0"/>
              <a:t>Copy file to a larger master file</a:t>
            </a:r>
          </a:p>
          <a:p>
            <a:pPr lvl="1"/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076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F31E22-C414-C153-CAA7-4EF116F2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815605"/>
              </p:ext>
            </p:extLst>
          </p:nvPr>
        </p:nvGraphicFramePr>
        <p:xfrm>
          <a:off x="677334" y="1529542"/>
          <a:ext cx="4219662" cy="4688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F9A4D64-3098-1866-B574-C90AA7D4D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880125"/>
              </p:ext>
            </p:extLst>
          </p:nvPr>
        </p:nvGraphicFramePr>
        <p:xfrm>
          <a:off x="5838738" y="4046290"/>
          <a:ext cx="4867362" cy="250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52FA21-6C62-4949-2A99-E32E3B0F3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51803"/>
              </p:ext>
            </p:extLst>
          </p:nvPr>
        </p:nvGraphicFramePr>
        <p:xfrm>
          <a:off x="5838738" y="528506"/>
          <a:ext cx="4714961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C3F7F5-FC82-6548-74D6-B16A2F6F5A42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4270455" y="2601045"/>
            <a:ext cx="2071162" cy="10654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72AA1C0-E760-2EB5-5871-BE80E555C0B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73336" y="4605556"/>
            <a:ext cx="1065402" cy="693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7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Collection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SQL Server Instance Available</a:t>
            </a:r>
          </a:p>
          <a:p>
            <a:pPr lvl="1"/>
            <a:r>
              <a:rPr lang="en-US" dirty="0"/>
              <a:t>How did the program check if the server was available?</a:t>
            </a:r>
          </a:p>
          <a:p>
            <a:pPr lvl="1"/>
            <a:r>
              <a:rPr lang="en-US" dirty="0"/>
              <a:t>How did the data transfer?</a:t>
            </a:r>
          </a:p>
          <a:p>
            <a:pPr lvl="1"/>
            <a:r>
              <a:rPr lang="en-US" dirty="0"/>
              <a:t>Was local data purged after sync? Why or Why Not?</a:t>
            </a:r>
          </a:p>
          <a:p>
            <a:pPr lvl="1"/>
            <a:r>
              <a:rPr lang="en-US" dirty="0"/>
              <a:t>How did you verify no data loss?</a:t>
            </a:r>
          </a:p>
          <a:p>
            <a:pPr lvl="1"/>
            <a:r>
              <a:rPr lang="en-US" dirty="0"/>
              <a:t>If the connection was lost during a sync, did the program recover? Was data lost?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7366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2"/>
            <a:ext cx="8596668" cy="4688378"/>
          </a:xfrm>
        </p:spPr>
        <p:txBody>
          <a:bodyPr>
            <a:normAutofit/>
          </a:bodyPr>
          <a:lstStyle/>
          <a:p>
            <a:r>
              <a:rPr lang="en-US" dirty="0"/>
              <a:t>What types of analysis</a:t>
            </a:r>
          </a:p>
          <a:p>
            <a:pPr lvl="1"/>
            <a:r>
              <a:rPr lang="en-US" dirty="0"/>
              <a:t>Total Reads</a:t>
            </a:r>
          </a:p>
          <a:p>
            <a:pPr lvl="1"/>
            <a:r>
              <a:rPr lang="en-US" dirty="0"/>
              <a:t>Spatial Mapping</a:t>
            </a:r>
          </a:p>
          <a:p>
            <a:pPr lvl="1"/>
            <a:r>
              <a:rPr lang="en-US" dirty="0"/>
              <a:t>Classifications</a:t>
            </a:r>
          </a:p>
          <a:p>
            <a:pPr lvl="1"/>
            <a:r>
              <a:rPr lang="en-US" dirty="0"/>
              <a:t>Read Summations</a:t>
            </a:r>
          </a:p>
          <a:p>
            <a:pPr lvl="1"/>
            <a:r>
              <a:rPr lang="en-US" dirty="0"/>
              <a:t>Single Device Data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8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304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Trebuchet MS</vt:lpstr>
      <vt:lpstr>Wingdings</vt:lpstr>
      <vt:lpstr>Wingdings 3</vt:lpstr>
      <vt:lpstr>Facet</vt:lpstr>
      <vt:lpstr>IoT Data Collection</vt:lpstr>
      <vt:lpstr>Group Dynamics</vt:lpstr>
      <vt:lpstr>Offline Data Collection Strategy</vt:lpstr>
      <vt:lpstr>Database Schema</vt:lpstr>
      <vt:lpstr>Online Data Collection Strategy</vt:lpstr>
      <vt:lpstr>Business Intelligence Dashboard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Data Collection</dc:title>
  <dc:creator>Derek Maki</dc:creator>
  <cp:lastModifiedBy>Rustu Koprulu</cp:lastModifiedBy>
  <cp:revision>8</cp:revision>
  <dcterms:created xsi:type="dcterms:W3CDTF">2019-02-13T14:54:07Z</dcterms:created>
  <dcterms:modified xsi:type="dcterms:W3CDTF">2023-03-02T09:26:46Z</dcterms:modified>
</cp:coreProperties>
</file>