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Software</a:t>
          </a:r>
          <a:endParaRPr lang="en-US" sz="2800" dirty="0"/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800" dirty="0"/>
            <a:t>Microsoft SQL Server</a:t>
          </a:r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175B1F88-5354-458B-82D5-1B730D64D416}">
      <dgm:prSet custT="1"/>
      <dgm:spPr/>
      <dgm:t>
        <a:bodyPr/>
        <a:lstStyle/>
        <a:p>
          <a:r>
            <a:rPr lang="en-US" sz="2800" dirty="0"/>
            <a:t>Docker Desktop (SQL Server 2022 image)</a:t>
          </a:r>
        </a:p>
      </dgm:t>
    </dgm:pt>
    <dgm:pt modelId="{926AB31F-4DFC-4607-8512-750DD69FCC5B}" type="parTrans" cxnId="{6D1556AF-74E8-499A-9476-CC5C6E665D9B}">
      <dgm:prSet/>
      <dgm:spPr/>
      <dgm:t>
        <a:bodyPr/>
        <a:lstStyle/>
        <a:p>
          <a:endParaRPr lang="en-US"/>
        </a:p>
      </dgm:t>
    </dgm:pt>
    <dgm:pt modelId="{5063527F-D604-4A66-B091-0F71C2B5E30F}" type="sibTrans" cxnId="{6D1556AF-74E8-499A-9476-CC5C6E665D9B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8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DEB23862-F34D-4AF6-85C9-76EA6EA8D004}">
      <dgm:prSet custT="1"/>
      <dgm:spPr/>
      <dgm:t>
        <a:bodyPr/>
        <a:lstStyle/>
        <a:p>
          <a:r>
            <a:rPr lang="en-US" sz="2800" dirty="0"/>
            <a:t>SQLite (for offline storage)</a:t>
          </a:r>
        </a:p>
      </dgm:t>
    </dgm:pt>
    <dgm:pt modelId="{0F23F7FD-7ECD-4CF1-B9DF-4F746EB0B795}" type="parTrans" cxnId="{D509A3A2-9F2A-4A24-9743-9F2D04FAF633}">
      <dgm:prSet/>
      <dgm:spPr/>
      <dgm:t>
        <a:bodyPr/>
        <a:lstStyle/>
        <a:p>
          <a:endParaRPr lang="en-US"/>
        </a:p>
      </dgm:t>
    </dgm:pt>
    <dgm:pt modelId="{CCD23012-DA14-41ED-ABC0-F53900C6FD7F}" type="sibTrans" cxnId="{D509A3A2-9F2A-4A24-9743-9F2D04FAF633}">
      <dgm:prSet/>
      <dgm:spPr/>
      <dgm:t>
        <a:bodyPr/>
        <a:lstStyle/>
        <a:p>
          <a:endParaRPr lang="en-US"/>
        </a:p>
      </dgm:t>
    </dgm:pt>
    <dgm:pt modelId="{9D2B4393-30EF-497E-96B7-133E0C0F17BC}">
      <dgm:prSet custT="1"/>
      <dgm:spPr/>
      <dgm:t>
        <a:bodyPr/>
        <a:lstStyle/>
        <a:p>
          <a:r>
            <a:rPr lang="en-US" sz="2800" dirty="0"/>
            <a:t>C# Entity Framework</a:t>
          </a:r>
        </a:p>
      </dgm:t>
    </dgm:pt>
    <dgm:pt modelId="{656C85EB-3164-43B2-A47A-ED77527DA6C2}" type="parTrans" cxnId="{CA861F8C-1647-4CF0-9A9F-92B04E36A171}">
      <dgm:prSet/>
      <dgm:spPr/>
      <dgm:t>
        <a:bodyPr/>
        <a:lstStyle/>
        <a:p>
          <a:endParaRPr lang="en-US"/>
        </a:p>
      </dgm:t>
    </dgm:pt>
    <dgm:pt modelId="{44C333C0-EF7A-4F8C-A27F-E0D608B363F1}" type="sibTrans" cxnId="{CA861F8C-1647-4CF0-9A9F-92B04E36A171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1" custScaleY="61058" custLinFactNeighborX="-3070" custLinFactNeighborY="-61387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1" custLinFactNeighborX="-336" custLinFactNeighborY="-7838">
        <dgm:presLayoutVars>
          <dgm:bulletEnabled val="1"/>
        </dgm:presLayoutVars>
      </dgm:prSet>
      <dgm:spPr/>
    </dgm:pt>
  </dgm:ptLst>
  <dgm:cxnLst>
    <dgm:cxn modelId="{B9285334-EE84-4B09-B1D4-8800C82C224D}" type="presOf" srcId="{9D2B4393-30EF-497E-96B7-133E0C0F17BC}" destId="{30421611-3302-461B-AFCE-FFE3C31C7A5C}" srcOrd="0" destOrd="3" presId="urn:microsoft.com/office/officeart/2005/8/layout/vList2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4" destOrd="0" parTransId="{54A39C23-8EB9-4244-A830-4D0BD772F83D}" sibTransId="{F681D4ED-5B52-46FA-B7D3-82727C3CD9BD}"/>
    <dgm:cxn modelId="{B0C36B5A-D96A-4FDA-95F2-59BEBC025D37}" type="presOf" srcId="{175B1F88-5354-458B-82D5-1B730D64D416}" destId="{30421611-3302-461B-AFCE-FFE3C31C7A5C}" srcOrd="0" destOrd="1" presId="urn:microsoft.com/office/officeart/2005/8/layout/vList2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CA861F8C-1647-4CF0-9A9F-92B04E36A171}" srcId="{014ED656-13E9-476D-A12B-4D2E81F19E6D}" destId="{9D2B4393-30EF-497E-96B7-133E0C0F17BC}" srcOrd="3" destOrd="0" parTransId="{656C85EB-3164-43B2-A47A-ED77527DA6C2}" sibTransId="{44C333C0-EF7A-4F8C-A27F-E0D608B363F1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D509A3A2-9F2A-4A24-9743-9F2D04FAF633}" srcId="{014ED656-13E9-476D-A12B-4D2E81F19E6D}" destId="{DEB23862-F34D-4AF6-85C9-76EA6EA8D004}" srcOrd="2" destOrd="0" parTransId="{0F23F7FD-7ECD-4CF1-B9DF-4F746EB0B795}" sibTransId="{CCD23012-DA14-41ED-ABC0-F53900C6FD7F}"/>
    <dgm:cxn modelId="{0984A0A4-602D-476C-90E7-FF820A085F04}" type="presOf" srcId="{DEB23862-F34D-4AF6-85C9-76EA6EA8D004}" destId="{30421611-3302-461B-AFCE-FFE3C31C7A5C}" srcOrd="0" destOrd="2" presId="urn:microsoft.com/office/officeart/2005/8/layout/vList2"/>
    <dgm:cxn modelId="{6D1556AF-74E8-499A-9476-CC5C6E665D9B}" srcId="{014ED656-13E9-476D-A12B-4D2E81F19E6D}" destId="{175B1F88-5354-458B-82D5-1B730D64D416}" srcOrd="1" destOrd="0" parTransId="{926AB31F-4DFC-4607-8512-750DD69FCC5B}" sibTransId="{5063527F-D604-4A66-B091-0F71C2B5E30F}"/>
    <dgm:cxn modelId="{EF6C43B5-4402-4FB6-8C3B-243A121E27BF}" type="presOf" srcId="{05C1E3DE-DCA9-49C2-95B2-914DB0457C1F}" destId="{30421611-3302-461B-AFCE-FFE3C31C7A5C}" srcOrd="0" destOrd="4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58F95-25C1-4F06-B021-D5A8612431C2}">
      <dgm:prSet/>
      <dgm:spPr/>
      <dgm:t>
        <a:bodyPr/>
        <a:lstStyle/>
        <a:p>
          <a:pPr algn="ctr"/>
          <a:r>
            <a:rPr lang="en-US" dirty="0"/>
            <a:t>Synchronizations (Metadata)</a:t>
          </a:r>
        </a:p>
      </dgm:t>
    </dgm:pt>
    <dgm:pt modelId="{EAF26EA7-2962-4B09-8CC7-30D7F05D6FB0}" type="parTrans" cxnId="{D5FFBEBB-121B-4EF1-A563-E75E9C2B6942}">
      <dgm:prSet/>
      <dgm:spPr/>
      <dgm:t>
        <a:bodyPr/>
        <a:lstStyle/>
        <a:p>
          <a:endParaRPr lang="en-US"/>
        </a:p>
      </dgm:t>
    </dgm:pt>
    <dgm:pt modelId="{0C7EC702-DE01-420B-81A8-58E3A2060CD9}" type="sibTrans" cxnId="{D5FFBEBB-121B-4EF1-A563-E75E9C2B6942}">
      <dgm:prSet/>
      <dgm:spPr/>
      <dgm:t>
        <a:bodyPr/>
        <a:lstStyle/>
        <a:p>
          <a:endParaRPr lang="en-US"/>
        </a:p>
      </dgm:t>
    </dgm:pt>
    <dgm:pt modelId="{0B7F0BD3-B4EC-4044-8A86-C34AC848A868}">
      <dgm:prSet/>
      <dgm:spPr/>
      <dgm:t>
        <a:bodyPr/>
        <a:lstStyle/>
        <a:p>
          <a:pPr algn="ctr"/>
          <a:r>
            <a:rPr lang="en-US" dirty="0"/>
            <a:t>Device Data (Primary Table)</a:t>
          </a:r>
        </a:p>
      </dgm:t>
    </dgm:pt>
    <dgm:pt modelId="{5277F2B2-D122-4991-8800-3AE44B18F7BC}" type="sibTrans" cxnId="{E76EDE80-F521-415E-8E2C-E3F7AD86AAFF}">
      <dgm:prSet/>
      <dgm:spPr/>
      <dgm:t>
        <a:bodyPr/>
        <a:lstStyle/>
        <a:p>
          <a:endParaRPr lang="en-US"/>
        </a:p>
      </dgm:t>
    </dgm:pt>
    <dgm:pt modelId="{56C6B632-9A99-45CC-88B3-B9236ADF3D7B}" type="parTrans" cxnId="{E76EDE80-F521-415E-8E2C-E3F7AD86AAFF}">
      <dgm:prSet/>
      <dgm:spPr/>
      <dgm:t>
        <a:bodyPr/>
        <a:lstStyle/>
        <a:p>
          <a:endParaRPr lang="en-US"/>
        </a:p>
      </dgm:t>
    </dgm:pt>
    <dgm:pt modelId="{C20AD2D1-5528-4D19-B07F-F08E04D235F9}">
      <dgm:prSet/>
      <dgm:spPr/>
      <dgm:t>
        <a:bodyPr/>
        <a:lstStyle/>
        <a:p>
          <a:pPr algn="l"/>
          <a:endParaRPr lang="en-US" dirty="0"/>
        </a:p>
      </dgm:t>
    </dgm:pt>
    <dgm:pt modelId="{32D1360F-6029-4012-A091-C58311860F26}" type="sibTrans" cxnId="{6C11ACCF-D7BC-42ED-8BE4-9D7D1559FEB9}">
      <dgm:prSet/>
      <dgm:spPr/>
      <dgm:t>
        <a:bodyPr/>
        <a:lstStyle/>
        <a:p>
          <a:endParaRPr lang="en-US"/>
        </a:p>
      </dgm:t>
    </dgm:pt>
    <dgm:pt modelId="{B6957C98-92A7-4338-BE76-CA0B8703D1E5}" type="parTrans" cxnId="{6C11ACCF-D7BC-42ED-8BE4-9D7D1559FEB9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Tables</a:t>
          </a:r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C47D68EC-2B03-455B-8EF4-7FC4A64D44F9}">
      <dgm:prSet/>
      <dgm:spPr/>
      <dgm:t>
        <a:bodyPr/>
        <a:lstStyle/>
        <a:p>
          <a:pPr algn="ctr"/>
          <a:endParaRPr lang="en-US" dirty="0"/>
        </a:p>
      </dgm:t>
    </dgm:pt>
    <dgm:pt modelId="{73D1AD02-6C70-41BD-A3D6-A05EA08F6736}" type="parTrans" cxnId="{B0672B65-A1E0-4191-86F5-73AB4CEDB55A}">
      <dgm:prSet/>
      <dgm:spPr/>
      <dgm:t>
        <a:bodyPr/>
        <a:lstStyle/>
        <a:p>
          <a:endParaRPr lang="en-US"/>
        </a:p>
      </dgm:t>
    </dgm:pt>
    <dgm:pt modelId="{94BFB8DF-B9C4-4F25-A36A-CEA8EE78C99B}" type="sibTrans" cxnId="{B0672B65-A1E0-4191-86F5-73AB4CEDB55A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0" presStyleCnt="1" custScaleX="100000" custScaleY="81410" custLinFactNeighborX="139" custLinFactNeighborY="-6891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0" presStyleCnt="1" custLinFactNeighborX="2040" custLinFactNeighborY="-50608">
        <dgm:presLayoutVars>
          <dgm:bulletEnabled val="1"/>
        </dgm:presLayoutVars>
      </dgm:prSet>
      <dgm:spPr/>
    </dgm:pt>
  </dgm:ptLst>
  <dgm:cxnLst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B0672B65-A1E0-4191-86F5-73AB4CEDB55A}" srcId="{29E9F61B-F81A-41E7-9C5F-3180D13F5879}" destId="{C47D68EC-2B03-455B-8EF4-7FC4A64D44F9}" srcOrd="2" destOrd="0" parTransId="{73D1AD02-6C70-41BD-A3D6-A05EA08F6736}" sibTransId="{94BFB8DF-B9C4-4F25-A36A-CEA8EE78C99B}"/>
    <dgm:cxn modelId="{2F2CD64B-D26D-4711-97DF-9910FD1D1BD7}" type="presOf" srcId="{C20AD2D1-5528-4D19-B07F-F08E04D235F9}" destId="{F74057CB-1786-4985-9494-740E7A8DE547}" srcOrd="0" destOrd="0" presId="urn:microsoft.com/office/officeart/2005/8/layout/vList2"/>
    <dgm:cxn modelId="{1D83DF53-7B10-488E-9884-406A5B71196C}" type="presOf" srcId="{38A58F95-25C1-4F06-B021-D5A8612431C2}" destId="{F74057CB-1786-4985-9494-740E7A8DE547}" srcOrd="0" destOrd="3" presId="urn:microsoft.com/office/officeart/2005/8/layout/vList2"/>
    <dgm:cxn modelId="{E76EDE80-F521-415E-8E2C-E3F7AD86AAFF}" srcId="{29E9F61B-F81A-41E7-9C5F-3180D13F5879}" destId="{0B7F0BD3-B4EC-4044-8A86-C34AC848A868}" srcOrd="1" destOrd="0" parTransId="{56C6B632-9A99-45CC-88B3-B9236ADF3D7B}" sibTransId="{5277F2B2-D122-4991-8800-3AE44B18F7BC}"/>
    <dgm:cxn modelId="{B499B588-3537-43FA-9FD9-61C85D395A86}" srcId="{DC1D6848-C77D-48EB-B3B7-D92B9A201815}" destId="{29E9F61B-F81A-41E7-9C5F-3180D13F5879}" srcOrd="0" destOrd="0" parTransId="{D47197B5-DB91-4E61-B917-099E851F6FDD}" sibTransId="{F9183805-3D15-4DB9-AF2C-051AABC8F849}"/>
    <dgm:cxn modelId="{E8C58693-849C-4E0E-AA36-835F97B3AC5E}" type="presOf" srcId="{C47D68EC-2B03-455B-8EF4-7FC4A64D44F9}" destId="{F74057CB-1786-4985-9494-740E7A8DE547}" srcOrd="0" destOrd="2" presId="urn:microsoft.com/office/officeart/2005/8/layout/vList2"/>
    <dgm:cxn modelId="{D5FFBEBB-121B-4EF1-A563-E75E9C2B6942}" srcId="{29E9F61B-F81A-41E7-9C5F-3180D13F5879}" destId="{38A58F95-25C1-4F06-B021-D5A8612431C2}" srcOrd="3" destOrd="0" parTransId="{EAF26EA7-2962-4B09-8CC7-30D7F05D6FB0}" sibTransId="{0C7EC702-DE01-420B-81A8-58E3A2060CD9}"/>
    <dgm:cxn modelId="{969BF5C9-95E3-4675-A3EA-B1F2D2A53C18}" type="presOf" srcId="{0B7F0BD3-B4EC-4044-8A86-C34AC848A868}" destId="{F74057CB-1786-4985-9494-740E7A8DE547}" srcOrd="0" destOrd="1" presId="urn:microsoft.com/office/officeart/2005/8/layout/vList2"/>
    <dgm:cxn modelId="{6C11ACCF-D7BC-42ED-8BE4-9D7D1559FEB9}" srcId="{29E9F61B-F81A-41E7-9C5F-3180D13F5879}" destId="{C20AD2D1-5528-4D19-B07F-F08E04D235F9}" srcOrd="0" destOrd="0" parTransId="{B6957C98-92A7-4338-BE76-CA0B8703D1E5}" sibTransId="{32D1360F-6029-4012-A091-C58311860F26}"/>
    <dgm:cxn modelId="{8C29CC35-F4D0-485E-9F41-599C0065E70F}" type="presParOf" srcId="{013E1D57-8E9D-48BA-AE6B-171277A71011}" destId="{864B2808-3B3F-4C26-AE7D-0D50158080F3}" srcOrd="0" destOrd="0" presId="urn:microsoft.com/office/officeart/2005/8/layout/vList2"/>
    <dgm:cxn modelId="{CAF31BE3-8572-4607-A28D-FC9BD1705CCA}" type="presParOf" srcId="{013E1D57-8E9D-48BA-AE6B-171277A71011}" destId="{F74057CB-1786-4985-9494-740E7A8DE5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DeviceData</a:t>
          </a:r>
          <a:endParaRPr lang="en-US" sz="2800" dirty="0"/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400" b="1" dirty="0"/>
            <a:t>Columns</a:t>
          </a:r>
          <a:endParaRPr lang="en-US" sz="2400" dirty="0"/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0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4851A72C-63AE-47EF-AE6A-6C2B07D41202}">
      <dgm:prSet custT="1"/>
      <dgm:spPr/>
      <dgm:t>
        <a:bodyPr/>
        <a:lstStyle/>
        <a:p>
          <a:r>
            <a:rPr lang="en-US" sz="2400" dirty="0"/>
            <a:t>ID (PK, int)</a:t>
          </a:r>
        </a:p>
      </dgm:t>
    </dgm:pt>
    <dgm:pt modelId="{4055CCFA-D166-4DEC-9943-A9745F2FA8BA}" type="parTrans" cxnId="{64512886-DA8D-4648-BE5C-8589D2B18BD6}">
      <dgm:prSet/>
      <dgm:spPr/>
      <dgm:t>
        <a:bodyPr/>
        <a:lstStyle/>
        <a:p>
          <a:endParaRPr lang="en-US"/>
        </a:p>
      </dgm:t>
    </dgm:pt>
    <dgm:pt modelId="{E42A8F1B-1ED3-4108-9CC8-BC1710747D61}" type="sibTrans" cxnId="{64512886-DA8D-4648-BE5C-8589D2B18BD6}">
      <dgm:prSet/>
      <dgm:spPr/>
      <dgm:t>
        <a:bodyPr/>
        <a:lstStyle/>
        <a:p>
          <a:endParaRPr lang="en-US"/>
        </a:p>
      </dgm:t>
    </dgm:pt>
    <dgm:pt modelId="{8DDF5508-76E0-4DC5-A881-EBA309853A6A}">
      <dgm:prSet custT="1"/>
      <dgm:spPr/>
      <dgm:t>
        <a:bodyPr/>
        <a:lstStyle/>
        <a:p>
          <a:r>
            <a:rPr lang="en-US" sz="2400" dirty="0" err="1"/>
            <a:t>DeviceName</a:t>
          </a:r>
          <a:r>
            <a:rPr lang="en-US" sz="2400" dirty="0"/>
            <a:t> (string)</a:t>
          </a:r>
        </a:p>
      </dgm:t>
    </dgm:pt>
    <dgm:pt modelId="{1BD6B4A7-30CE-42A3-B941-86ED241DE1C7}" type="parTrans" cxnId="{EA026165-9739-40D9-8298-890FB8555FB7}">
      <dgm:prSet/>
      <dgm:spPr/>
      <dgm:t>
        <a:bodyPr/>
        <a:lstStyle/>
        <a:p>
          <a:endParaRPr lang="en-US"/>
        </a:p>
      </dgm:t>
    </dgm:pt>
    <dgm:pt modelId="{DE28AA0F-A393-4AC6-99D3-DA2897CAD3F5}" type="sibTrans" cxnId="{EA026165-9739-40D9-8298-890FB8555FB7}">
      <dgm:prSet/>
      <dgm:spPr/>
      <dgm:t>
        <a:bodyPr/>
        <a:lstStyle/>
        <a:p>
          <a:endParaRPr lang="en-US"/>
        </a:p>
      </dgm:t>
    </dgm:pt>
    <dgm:pt modelId="{0FF53B04-7044-4804-9B97-55B8E6BACECC}">
      <dgm:prSet custT="1"/>
      <dgm:spPr/>
      <dgm:t>
        <a:bodyPr/>
        <a:lstStyle/>
        <a:p>
          <a:r>
            <a:rPr lang="en-US" sz="2400" dirty="0" err="1"/>
            <a:t>DeviceType</a:t>
          </a:r>
          <a:r>
            <a:rPr lang="en-US" sz="2400" dirty="0"/>
            <a:t> (string)</a:t>
          </a:r>
        </a:p>
      </dgm:t>
    </dgm:pt>
    <dgm:pt modelId="{AA515856-A048-4AB3-B40C-44C1670B66B1}" type="parTrans" cxnId="{F1365A06-1BA4-4CA3-8EFF-BA04AC00DD38}">
      <dgm:prSet/>
      <dgm:spPr/>
      <dgm:t>
        <a:bodyPr/>
        <a:lstStyle/>
        <a:p>
          <a:endParaRPr lang="en-US"/>
        </a:p>
      </dgm:t>
    </dgm:pt>
    <dgm:pt modelId="{701DB7ED-3D3B-4BF5-ACC5-F5D719541A56}" type="sibTrans" cxnId="{F1365A06-1BA4-4CA3-8EFF-BA04AC00DD38}">
      <dgm:prSet/>
      <dgm:spPr/>
      <dgm:t>
        <a:bodyPr/>
        <a:lstStyle/>
        <a:p>
          <a:endParaRPr lang="en-US"/>
        </a:p>
      </dgm:t>
    </dgm:pt>
    <dgm:pt modelId="{1A41EC5E-525A-4A88-A508-128B3C35EA24}">
      <dgm:prSet custT="1"/>
      <dgm:spPr/>
      <dgm:t>
        <a:bodyPr/>
        <a:lstStyle/>
        <a:p>
          <a:r>
            <a:rPr lang="en-US" sz="2400" dirty="0"/>
            <a:t>Timestamp (</a:t>
          </a:r>
          <a:r>
            <a:rPr lang="en-US" sz="2400" dirty="0" err="1"/>
            <a:t>DateTime</a:t>
          </a:r>
          <a:r>
            <a:rPr lang="en-US" sz="2400" dirty="0"/>
            <a:t>)</a:t>
          </a:r>
        </a:p>
      </dgm:t>
    </dgm:pt>
    <dgm:pt modelId="{2084F7F9-F99F-4CA5-B407-85D6D1421CF1}" type="parTrans" cxnId="{B1E2A7D7-893C-4A9C-BCDA-682A257426DC}">
      <dgm:prSet/>
      <dgm:spPr/>
      <dgm:t>
        <a:bodyPr/>
        <a:lstStyle/>
        <a:p>
          <a:endParaRPr lang="en-US"/>
        </a:p>
      </dgm:t>
    </dgm:pt>
    <dgm:pt modelId="{1BA04048-2101-440A-A3A7-E9AFEF3BE050}" type="sibTrans" cxnId="{B1E2A7D7-893C-4A9C-BCDA-682A257426DC}">
      <dgm:prSet/>
      <dgm:spPr/>
      <dgm:t>
        <a:bodyPr/>
        <a:lstStyle/>
        <a:p>
          <a:endParaRPr lang="en-US"/>
        </a:p>
      </dgm:t>
    </dgm:pt>
    <dgm:pt modelId="{15A06D46-532B-4EB7-8AE7-66E64C258D3B}">
      <dgm:prSet custT="1"/>
      <dgm:spPr/>
      <dgm:t>
        <a:bodyPr/>
        <a:lstStyle/>
        <a:p>
          <a:r>
            <a:rPr lang="en-US" sz="2400" dirty="0"/>
            <a:t>UOM1 (string)</a:t>
          </a:r>
        </a:p>
      </dgm:t>
    </dgm:pt>
    <dgm:pt modelId="{83C55AC8-46E0-4309-A709-739D2F54355F}" type="parTrans" cxnId="{C2809209-9776-47DA-8B92-B9C9EA42FBA8}">
      <dgm:prSet/>
      <dgm:spPr/>
      <dgm:t>
        <a:bodyPr/>
        <a:lstStyle/>
        <a:p>
          <a:endParaRPr lang="en-US"/>
        </a:p>
      </dgm:t>
    </dgm:pt>
    <dgm:pt modelId="{7D5606AD-D53C-4784-A044-5F2D20A9BEF0}" type="sibTrans" cxnId="{C2809209-9776-47DA-8B92-B9C9EA42FBA8}">
      <dgm:prSet/>
      <dgm:spPr/>
      <dgm:t>
        <a:bodyPr/>
        <a:lstStyle/>
        <a:p>
          <a:endParaRPr lang="en-US"/>
        </a:p>
      </dgm:t>
    </dgm:pt>
    <dgm:pt modelId="{21085841-A827-4B86-A2DB-D15A7A868313}">
      <dgm:prSet custT="1"/>
      <dgm:spPr/>
      <dgm:t>
        <a:bodyPr/>
        <a:lstStyle/>
        <a:p>
          <a:r>
            <a:rPr lang="en-US" sz="2400" dirty="0"/>
            <a:t>UOM1Value (double)</a:t>
          </a:r>
        </a:p>
      </dgm:t>
    </dgm:pt>
    <dgm:pt modelId="{A11538C9-2B90-4F04-9B2B-1F4DA575C21D}" type="parTrans" cxnId="{67702467-D69B-4F6A-8ECD-AFE9B5642B08}">
      <dgm:prSet/>
      <dgm:spPr/>
      <dgm:t>
        <a:bodyPr/>
        <a:lstStyle/>
        <a:p>
          <a:endParaRPr lang="en-US"/>
        </a:p>
      </dgm:t>
    </dgm:pt>
    <dgm:pt modelId="{DA66975E-7C24-4561-A6FB-1C251382AE50}" type="sibTrans" cxnId="{67702467-D69B-4F6A-8ECD-AFE9B5642B08}">
      <dgm:prSet/>
      <dgm:spPr/>
      <dgm:t>
        <a:bodyPr/>
        <a:lstStyle/>
        <a:p>
          <a:endParaRPr lang="en-US"/>
        </a:p>
      </dgm:t>
    </dgm:pt>
    <dgm:pt modelId="{880D0AD4-9342-4C36-BFA2-A095A591585E}">
      <dgm:prSet custT="1"/>
      <dgm:spPr/>
      <dgm:t>
        <a:bodyPr/>
        <a:lstStyle/>
        <a:p>
          <a:r>
            <a:rPr lang="en-US" sz="2400" dirty="0"/>
            <a:t>UOM2 (string)</a:t>
          </a:r>
        </a:p>
      </dgm:t>
    </dgm:pt>
    <dgm:pt modelId="{29289588-8006-4F87-AA57-B21F2DA1F228}" type="parTrans" cxnId="{E9346F0B-50A5-41EA-A860-1C20518BC960}">
      <dgm:prSet/>
      <dgm:spPr/>
      <dgm:t>
        <a:bodyPr/>
        <a:lstStyle/>
        <a:p>
          <a:endParaRPr lang="en-US"/>
        </a:p>
      </dgm:t>
    </dgm:pt>
    <dgm:pt modelId="{9A700F3B-57C9-42AF-AB18-B0CAAC9DFF02}" type="sibTrans" cxnId="{E9346F0B-50A5-41EA-A860-1C20518BC960}">
      <dgm:prSet/>
      <dgm:spPr/>
      <dgm:t>
        <a:bodyPr/>
        <a:lstStyle/>
        <a:p>
          <a:endParaRPr lang="en-US"/>
        </a:p>
      </dgm:t>
    </dgm:pt>
    <dgm:pt modelId="{B92EAD7E-287B-4403-B2B6-87850660529F}">
      <dgm:prSet custT="1"/>
      <dgm:spPr/>
      <dgm:t>
        <a:bodyPr/>
        <a:lstStyle/>
        <a:p>
          <a:r>
            <a:rPr lang="en-US" sz="2400" dirty="0"/>
            <a:t>UOM2Value (double)</a:t>
          </a:r>
        </a:p>
      </dgm:t>
    </dgm:pt>
    <dgm:pt modelId="{ED0E915A-12EA-487C-8606-28FBDF10C3BD}" type="parTrans" cxnId="{8C37F576-7668-42E7-86B2-482F118AFF0A}">
      <dgm:prSet/>
      <dgm:spPr/>
      <dgm:t>
        <a:bodyPr/>
        <a:lstStyle/>
        <a:p>
          <a:endParaRPr lang="en-US"/>
        </a:p>
      </dgm:t>
    </dgm:pt>
    <dgm:pt modelId="{D8437CE8-A8B6-411A-96EE-7940B00B5F1E}" type="sibTrans" cxnId="{8C37F576-7668-42E7-86B2-482F118AFF0A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1" custScaleY="61058" custLinFactNeighborX="-3070" custLinFactNeighborY="-61387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1" custLinFactNeighborY="9334">
        <dgm:presLayoutVars>
          <dgm:bulletEnabled val="1"/>
        </dgm:presLayoutVars>
      </dgm:prSet>
      <dgm:spPr/>
    </dgm:pt>
  </dgm:ptLst>
  <dgm:cxnLst>
    <dgm:cxn modelId="{F1365A06-1BA4-4CA3-8EFF-BA04AC00DD38}" srcId="{30FC0AC5-167E-4CD8-AF6E-8F0B484AB9B1}" destId="{0FF53B04-7044-4804-9B97-55B8E6BACECC}" srcOrd="2" destOrd="0" parTransId="{AA515856-A048-4AB3-B40C-44C1670B66B1}" sibTransId="{701DB7ED-3D3B-4BF5-ACC5-F5D719541A56}"/>
    <dgm:cxn modelId="{C2809209-9776-47DA-8B92-B9C9EA42FBA8}" srcId="{30FC0AC5-167E-4CD8-AF6E-8F0B484AB9B1}" destId="{15A06D46-532B-4EB7-8AE7-66E64C258D3B}" srcOrd="4" destOrd="0" parTransId="{83C55AC8-46E0-4309-A709-739D2F54355F}" sibTransId="{7D5606AD-D53C-4784-A044-5F2D20A9BEF0}"/>
    <dgm:cxn modelId="{E9346F0B-50A5-41EA-A860-1C20518BC960}" srcId="{30FC0AC5-167E-4CD8-AF6E-8F0B484AB9B1}" destId="{880D0AD4-9342-4C36-BFA2-A095A591585E}" srcOrd="6" destOrd="0" parTransId="{29289588-8006-4F87-AA57-B21F2DA1F228}" sibTransId="{9A700F3B-57C9-42AF-AB18-B0CAAC9DFF02}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1" destOrd="0" parTransId="{54A39C23-8EB9-4244-A830-4D0BD772F83D}" sibTransId="{F681D4ED-5B52-46FA-B7D3-82727C3CD9BD}"/>
    <dgm:cxn modelId="{EA026165-9739-40D9-8298-890FB8555FB7}" srcId="{30FC0AC5-167E-4CD8-AF6E-8F0B484AB9B1}" destId="{8DDF5508-76E0-4DC5-A881-EBA309853A6A}" srcOrd="1" destOrd="0" parTransId="{1BD6B4A7-30CE-42A3-B941-86ED241DE1C7}" sibTransId="{DE28AA0F-A393-4AC6-99D3-DA2897CAD3F5}"/>
    <dgm:cxn modelId="{67702467-D69B-4F6A-8ECD-AFE9B5642B08}" srcId="{30FC0AC5-167E-4CD8-AF6E-8F0B484AB9B1}" destId="{21085841-A827-4B86-A2DB-D15A7A868313}" srcOrd="5" destOrd="0" parTransId="{A11538C9-2B90-4F04-9B2B-1F4DA575C21D}" sibTransId="{DA66975E-7C24-4561-A6FB-1C251382AE50}"/>
    <dgm:cxn modelId="{8C37F576-7668-42E7-86B2-482F118AFF0A}" srcId="{30FC0AC5-167E-4CD8-AF6E-8F0B484AB9B1}" destId="{B92EAD7E-287B-4403-B2B6-87850660529F}" srcOrd="7" destOrd="0" parTransId="{ED0E915A-12EA-487C-8606-28FBDF10C3BD}" sibTransId="{D8437CE8-A8B6-411A-96EE-7940B00B5F1E}"/>
    <dgm:cxn modelId="{1C7FBA81-BA2D-4EF8-987E-723A9101EEF3}" type="presOf" srcId="{B92EAD7E-287B-4403-B2B6-87850660529F}" destId="{30421611-3302-461B-AFCE-FFE3C31C7A5C}" srcOrd="0" destOrd="8" presId="urn:microsoft.com/office/officeart/2005/8/layout/vList2"/>
    <dgm:cxn modelId="{64512886-DA8D-4648-BE5C-8589D2B18BD6}" srcId="{30FC0AC5-167E-4CD8-AF6E-8F0B484AB9B1}" destId="{4851A72C-63AE-47EF-AE6A-6C2B07D41202}" srcOrd="0" destOrd="0" parTransId="{4055CCFA-D166-4DEC-9943-A9745F2FA8BA}" sibTransId="{E42A8F1B-1ED3-4108-9CC8-BC1710747D61}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571610A7-63CE-4CB5-AD4D-3AB964D33000}" type="presOf" srcId="{8DDF5508-76E0-4DC5-A881-EBA309853A6A}" destId="{30421611-3302-461B-AFCE-FFE3C31C7A5C}" srcOrd="0" destOrd="2" presId="urn:microsoft.com/office/officeart/2005/8/layout/vList2"/>
    <dgm:cxn modelId="{EF6C43B5-4402-4FB6-8C3B-243A121E27BF}" type="presOf" srcId="{05C1E3DE-DCA9-49C2-95B2-914DB0457C1F}" destId="{30421611-3302-461B-AFCE-FFE3C31C7A5C}" srcOrd="0" destOrd="9" presId="urn:microsoft.com/office/officeart/2005/8/layout/vList2"/>
    <dgm:cxn modelId="{9AFB0CC3-4103-454F-8FF4-B31B274C9E9A}" type="presOf" srcId="{0FF53B04-7044-4804-9B97-55B8E6BACECC}" destId="{30421611-3302-461B-AFCE-FFE3C31C7A5C}" srcOrd="0" destOrd="3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B3E105D0-1E5A-4BC5-A322-1A6FC7B350DF}" type="presOf" srcId="{4851A72C-63AE-47EF-AE6A-6C2B07D41202}" destId="{30421611-3302-461B-AFCE-FFE3C31C7A5C}" srcOrd="0" destOrd="1" presId="urn:microsoft.com/office/officeart/2005/8/layout/vList2"/>
    <dgm:cxn modelId="{71143BD6-86C0-4470-827B-2F4163128CB8}" type="presOf" srcId="{15A06D46-532B-4EB7-8AE7-66E64C258D3B}" destId="{30421611-3302-461B-AFCE-FFE3C31C7A5C}" srcOrd="0" destOrd="5" presId="urn:microsoft.com/office/officeart/2005/8/layout/vList2"/>
    <dgm:cxn modelId="{B1E2A7D7-893C-4A9C-BCDA-682A257426DC}" srcId="{30FC0AC5-167E-4CD8-AF6E-8F0B484AB9B1}" destId="{1A41EC5E-525A-4A88-A508-128B3C35EA24}" srcOrd="3" destOrd="0" parTransId="{2084F7F9-F99F-4CA5-B407-85D6D1421CF1}" sibTransId="{1BA04048-2101-440A-A3A7-E9AFEF3BE050}"/>
    <dgm:cxn modelId="{5FFE67DE-10CC-400E-9724-ED1338E62D7D}" type="presOf" srcId="{1A41EC5E-525A-4A88-A508-128B3C35EA24}" destId="{30421611-3302-461B-AFCE-FFE3C31C7A5C}" srcOrd="0" destOrd="4" presId="urn:microsoft.com/office/officeart/2005/8/layout/vList2"/>
    <dgm:cxn modelId="{4FC79DDF-E16D-4716-9A46-8100DC08DAD2}" type="presOf" srcId="{21085841-A827-4B86-A2DB-D15A7A868313}" destId="{30421611-3302-461B-AFCE-FFE3C31C7A5C}" srcOrd="0" destOrd="6" presId="urn:microsoft.com/office/officeart/2005/8/layout/vList2"/>
    <dgm:cxn modelId="{D96FC9F4-F6C1-42B5-B578-6AD33886F0B8}" type="presOf" srcId="{880D0AD4-9342-4C36-BFA2-A095A591585E}" destId="{30421611-3302-461B-AFCE-FFE3C31C7A5C}" srcOrd="0" destOrd="7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AD2D1-5528-4D19-B07F-F08E04D235F9}">
      <dgm:prSet custT="1"/>
      <dgm:spPr/>
      <dgm:t>
        <a:bodyPr/>
        <a:lstStyle/>
        <a:p>
          <a:pPr algn="l"/>
          <a:r>
            <a:rPr lang="en-US" sz="2400" b="1" dirty="0"/>
            <a:t>Columns</a:t>
          </a:r>
          <a:endParaRPr lang="en-US" sz="3800" dirty="0"/>
        </a:p>
      </dgm:t>
    </dgm:pt>
    <dgm:pt modelId="{32D1360F-6029-4012-A091-C58311860F26}" type="sibTrans" cxnId="{6C11ACCF-D7BC-42ED-8BE4-9D7D1559FEB9}">
      <dgm:prSet/>
      <dgm:spPr/>
      <dgm:t>
        <a:bodyPr/>
        <a:lstStyle/>
        <a:p>
          <a:endParaRPr lang="en-US"/>
        </a:p>
      </dgm:t>
    </dgm:pt>
    <dgm:pt modelId="{B6957C98-92A7-4338-BE76-CA0B8703D1E5}" type="parTrans" cxnId="{6C11ACCF-D7BC-42ED-8BE4-9D7D1559FEB9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Synchronizations</a:t>
          </a:r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1ED25151-6648-4126-A830-273B7C84E5B5}">
      <dgm:prSet custT="1"/>
      <dgm:spPr/>
      <dgm:t>
        <a:bodyPr/>
        <a:lstStyle/>
        <a:p>
          <a:pPr algn="l"/>
          <a:r>
            <a:rPr lang="en-US" sz="2400" dirty="0"/>
            <a:t>ID (PK, int)</a:t>
          </a:r>
        </a:p>
      </dgm:t>
    </dgm:pt>
    <dgm:pt modelId="{C6702CDB-EC65-459A-AB9F-BFCE55E041EB}" type="parTrans" cxnId="{9D25231A-71D4-437E-AD04-10F1EC11128D}">
      <dgm:prSet/>
      <dgm:spPr/>
      <dgm:t>
        <a:bodyPr/>
        <a:lstStyle/>
        <a:p>
          <a:endParaRPr lang="en-US"/>
        </a:p>
      </dgm:t>
    </dgm:pt>
    <dgm:pt modelId="{504BE6B8-E654-425C-BED6-733CA1E00C4A}" type="sibTrans" cxnId="{9D25231A-71D4-437E-AD04-10F1EC11128D}">
      <dgm:prSet/>
      <dgm:spPr/>
      <dgm:t>
        <a:bodyPr/>
        <a:lstStyle/>
        <a:p>
          <a:endParaRPr lang="en-US"/>
        </a:p>
      </dgm:t>
    </dgm:pt>
    <dgm:pt modelId="{AD76E917-2284-4A54-BC6A-65B0A368B9F7}">
      <dgm:prSet custT="1"/>
      <dgm:spPr/>
      <dgm:t>
        <a:bodyPr/>
        <a:lstStyle/>
        <a:p>
          <a:pPr algn="l"/>
          <a:r>
            <a:rPr lang="en-US" sz="2400" dirty="0"/>
            <a:t>Records added (int)</a:t>
          </a:r>
        </a:p>
      </dgm:t>
    </dgm:pt>
    <dgm:pt modelId="{08FF08BA-9E30-4299-A449-C09FBC6D63B3}" type="parTrans" cxnId="{6E1145F5-7336-4A95-9674-1EAA52D03ED6}">
      <dgm:prSet/>
      <dgm:spPr/>
      <dgm:t>
        <a:bodyPr/>
        <a:lstStyle/>
        <a:p>
          <a:endParaRPr lang="en-US"/>
        </a:p>
      </dgm:t>
    </dgm:pt>
    <dgm:pt modelId="{31D3AB22-0BB5-4C50-994A-FA3C427BB38E}" type="sibTrans" cxnId="{6E1145F5-7336-4A95-9674-1EAA52D03ED6}">
      <dgm:prSet/>
      <dgm:spPr/>
      <dgm:t>
        <a:bodyPr/>
        <a:lstStyle/>
        <a:p>
          <a:endParaRPr lang="en-US"/>
        </a:p>
      </dgm:t>
    </dgm:pt>
    <dgm:pt modelId="{0B3D2ED0-C7B5-4445-9884-D301988B525E}">
      <dgm:prSet custT="1"/>
      <dgm:spPr/>
      <dgm:t>
        <a:bodyPr/>
        <a:lstStyle/>
        <a:p>
          <a:pPr algn="l"/>
          <a:r>
            <a:rPr lang="en-US" sz="2400" dirty="0" err="1"/>
            <a:t>TimeSynced</a:t>
          </a:r>
          <a:r>
            <a:rPr lang="en-US" sz="2400" dirty="0"/>
            <a:t> (Datetime)</a:t>
          </a:r>
        </a:p>
      </dgm:t>
    </dgm:pt>
    <dgm:pt modelId="{0818431F-0AC1-4AA0-BA07-A399A5A7BDE4}" type="parTrans" cxnId="{521B9EB7-B7B1-438E-8109-7E49AEF197E6}">
      <dgm:prSet/>
      <dgm:spPr/>
      <dgm:t>
        <a:bodyPr/>
        <a:lstStyle/>
        <a:p>
          <a:endParaRPr lang="en-US"/>
        </a:p>
      </dgm:t>
    </dgm:pt>
    <dgm:pt modelId="{600FA899-1C71-47E4-9C11-38415BAE4408}" type="sibTrans" cxnId="{521B9EB7-B7B1-438E-8109-7E49AEF197E6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0" presStyleCnt="1" custScaleX="100000" custScaleY="61058" custLinFactY="-43940" custLinFactNeighborX="1806" custLinFactNeighborY="-100000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0" presStyleCnt="1" custLinFactNeighborX="170" custLinFactNeighborY="-85227">
        <dgm:presLayoutVars>
          <dgm:bulletEnabled val="1"/>
        </dgm:presLayoutVars>
      </dgm:prSet>
      <dgm:spPr/>
    </dgm:pt>
  </dgm:ptLst>
  <dgm:cxnLst>
    <dgm:cxn modelId="{9D25231A-71D4-437E-AD04-10F1EC11128D}" srcId="{C20AD2D1-5528-4D19-B07F-F08E04D235F9}" destId="{1ED25151-6648-4126-A830-273B7C84E5B5}" srcOrd="0" destOrd="0" parTransId="{C6702CDB-EC65-459A-AB9F-BFCE55E041EB}" sibTransId="{504BE6B8-E654-425C-BED6-733CA1E00C4A}"/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5F02DF24-C354-48F1-887E-04CF4EC6F61A}" type="presOf" srcId="{0B3D2ED0-C7B5-4445-9884-D301988B525E}" destId="{F74057CB-1786-4985-9494-740E7A8DE547}" srcOrd="0" destOrd="3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204AA95D-3E06-45BF-8354-CBFAB0F3FE65}" type="presOf" srcId="{AD76E917-2284-4A54-BC6A-65B0A368B9F7}" destId="{F74057CB-1786-4985-9494-740E7A8DE547}" srcOrd="0" destOrd="2" presId="urn:microsoft.com/office/officeart/2005/8/layout/vList2"/>
    <dgm:cxn modelId="{2F2CD64B-D26D-4711-97DF-9910FD1D1BD7}" type="presOf" srcId="{C20AD2D1-5528-4D19-B07F-F08E04D235F9}" destId="{F74057CB-1786-4985-9494-740E7A8DE547}" srcOrd="0" destOrd="0" presId="urn:microsoft.com/office/officeart/2005/8/layout/vList2"/>
    <dgm:cxn modelId="{B499B588-3537-43FA-9FD9-61C85D395A86}" srcId="{DC1D6848-C77D-48EB-B3B7-D92B9A201815}" destId="{29E9F61B-F81A-41E7-9C5F-3180D13F5879}" srcOrd="0" destOrd="0" parTransId="{D47197B5-DB91-4E61-B917-099E851F6FDD}" sibTransId="{F9183805-3D15-4DB9-AF2C-051AABC8F849}"/>
    <dgm:cxn modelId="{521B9EB7-B7B1-438E-8109-7E49AEF197E6}" srcId="{C20AD2D1-5528-4D19-B07F-F08E04D235F9}" destId="{0B3D2ED0-C7B5-4445-9884-D301988B525E}" srcOrd="2" destOrd="0" parTransId="{0818431F-0AC1-4AA0-BA07-A399A5A7BDE4}" sibTransId="{600FA899-1C71-47E4-9C11-38415BAE4408}"/>
    <dgm:cxn modelId="{6C11ACCF-D7BC-42ED-8BE4-9D7D1559FEB9}" srcId="{29E9F61B-F81A-41E7-9C5F-3180D13F5879}" destId="{C20AD2D1-5528-4D19-B07F-F08E04D235F9}" srcOrd="0" destOrd="0" parTransId="{B6957C98-92A7-4338-BE76-CA0B8703D1E5}" sibTransId="{32D1360F-6029-4012-A091-C58311860F26}"/>
    <dgm:cxn modelId="{F6209BE2-C460-471C-B9D1-4E351052F5F8}" type="presOf" srcId="{1ED25151-6648-4126-A830-273B7C84E5B5}" destId="{F74057CB-1786-4985-9494-740E7A8DE547}" srcOrd="0" destOrd="1" presId="urn:microsoft.com/office/officeart/2005/8/layout/vList2"/>
    <dgm:cxn modelId="{6E1145F5-7336-4A95-9674-1EAA52D03ED6}" srcId="{C20AD2D1-5528-4D19-B07F-F08E04D235F9}" destId="{AD76E917-2284-4A54-BC6A-65B0A368B9F7}" srcOrd="1" destOrd="0" parTransId="{08FF08BA-9E30-4299-A449-C09FBC6D63B3}" sibTransId="{31D3AB22-0BB5-4C50-994A-FA3C427BB38E}"/>
    <dgm:cxn modelId="{8C29CC35-F4D0-485E-9F41-599C0065E70F}" type="presParOf" srcId="{013E1D57-8E9D-48BA-AE6B-171277A71011}" destId="{864B2808-3B3F-4C26-AE7D-0D50158080F3}" srcOrd="0" destOrd="0" presId="urn:microsoft.com/office/officeart/2005/8/layout/vList2"/>
    <dgm:cxn modelId="{CAF31BE3-8572-4607-A28D-FC9BD1705CCA}" type="presParOf" srcId="{013E1D57-8E9D-48BA-AE6B-171277A71011}" destId="{F74057CB-1786-4985-9494-740E7A8DE5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534746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Software</a:t>
          </a:r>
          <a:endParaRPr lang="en-US" sz="2800" kern="1200" dirty="0"/>
        </a:p>
      </dsp:txBody>
      <dsp:txXfrm>
        <a:off x="35710" y="35710"/>
        <a:ext cx="4463326" cy="660103"/>
      </dsp:txXfrm>
    </dsp:sp>
    <dsp:sp modelId="{30421611-3302-461B-AFCE-FFE3C31C7A5C}">
      <dsp:nvSpPr>
        <dsp:cNvPr id="0" name=""/>
        <dsp:cNvSpPr/>
      </dsp:nvSpPr>
      <dsp:spPr>
        <a:xfrm>
          <a:off x="0" y="1092525"/>
          <a:ext cx="4534746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7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Microsoft SQL Server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Docker Desktop (SQL Server 2022 image)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SQLite (for offline storage)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C# Entity Framework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</dsp:txBody>
      <dsp:txXfrm>
        <a:off x="0" y="1092525"/>
        <a:ext cx="4534746" cy="3047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B2808-3B3F-4C26-AE7D-0D50158080F3}">
      <dsp:nvSpPr>
        <dsp:cNvPr id="0" name=""/>
        <dsp:cNvSpPr/>
      </dsp:nvSpPr>
      <dsp:spPr>
        <a:xfrm>
          <a:off x="0" y="0"/>
          <a:ext cx="4483339" cy="731517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Tables</a:t>
          </a:r>
        </a:p>
      </dsp:txBody>
      <dsp:txXfrm>
        <a:off x="35710" y="35710"/>
        <a:ext cx="4411919" cy="660097"/>
      </dsp:txXfrm>
    </dsp:sp>
    <dsp:sp modelId="{F74057CB-1786-4985-9494-740E7A8DE547}">
      <dsp:nvSpPr>
        <dsp:cNvPr id="0" name=""/>
        <dsp:cNvSpPr/>
      </dsp:nvSpPr>
      <dsp:spPr>
        <a:xfrm>
          <a:off x="0" y="516404"/>
          <a:ext cx="4483339" cy="347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46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Device Data (Primary Table)</a:t>
          </a:r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Synchronizations (Metadata)</a:t>
          </a:r>
        </a:p>
      </dsp:txBody>
      <dsp:txXfrm>
        <a:off x="0" y="516404"/>
        <a:ext cx="4483339" cy="3477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534746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DeviceData</a:t>
          </a:r>
          <a:endParaRPr lang="en-US" sz="2800" kern="1200" dirty="0"/>
        </a:p>
      </dsp:txBody>
      <dsp:txXfrm>
        <a:off x="35710" y="35710"/>
        <a:ext cx="4463326" cy="660103"/>
      </dsp:txXfrm>
    </dsp:sp>
    <dsp:sp modelId="{30421611-3302-461B-AFCE-FFE3C31C7A5C}">
      <dsp:nvSpPr>
        <dsp:cNvPr id="0" name=""/>
        <dsp:cNvSpPr/>
      </dsp:nvSpPr>
      <dsp:spPr>
        <a:xfrm>
          <a:off x="0" y="978189"/>
          <a:ext cx="4534746" cy="390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7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Columns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ID (PK, 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DeviceName</a:t>
          </a:r>
          <a:r>
            <a:rPr lang="en-US" sz="2400" kern="1200" dirty="0"/>
            <a:t>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DeviceType</a:t>
          </a:r>
          <a:r>
            <a:rPr lang="en-US" sz="2400" kern="1200" dirty="0"/>
            <a:t>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Timestamp (</a:t>
          </a:r>
          <a:r>
            <a:rPr lang="en-US" sz="2400" kern="1200" dirty="0" err="1"/>
            <a:t>DateTime</a:t>
          </a:r>
          <a:r>
            <a:rPr lang="en-US" sz="2400" kern="1200" dirty="0"/>
            <a:t>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UOM1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UOM1Value (double)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UOM2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UOM2Value (double)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978189"/>
        <a:ext cx="4534746" cy="390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B2808-3B3F-4C26-AE7D-0D50158080F3}">
      <dsp:nvSpPr>
        <dsp:cNvPr id="0" name=""/>
        <dsp:cNvSpPr/>
      </dsp:nvSpPr>
      <dsp:spPr>
        <a:xfrm>
          <a:off x="0" y="0"/>
          <a:ext cx="4483339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Synchronizations</a:t>
          </a:r>
        </a:p>
      </dsp:txBody>
      <dsp:txXfrm>
        <a:off x="35710" y="35710"/>
        <a:ext cx="4411919" cy="660103"/>
      </dsp:txXfrm>
    </dsp:sp>
    <dsp:sp modelId="{F74057CB-1786-4985-9494-740E7A8DE547}">
      <dsp:nvSpPr>
        <dsp:cNvPr id="0" name=""/>
        <dsp:cNvSpPr/>
      </dsp:nvSpPr>
      <dsp:spPr>
        <a:xfrm>
          <a:off x="0" y="1004473"/>
          <a:ext cx="4483339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4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Columns</a:t>
          </a:r>
          <a:endParaRPr lang="en-US" sz="38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ID (PK, 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Records added (int)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TimeSynced</a:t>
          </a:r>
          <a:r>
            <a:rPr lang="en-US" sz="2400" kern="1200" dirty="0"/>
            <a:t> (Datetime)</a:t>
          </a:r>
        </a:p>
      </dsp:txBody>
      <dsp:txXfrm>
        <a:off x="0" y="1004473"/>
        <a:ext cx="4483339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5T01:07:34.62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1:07:38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24575,'1'6'0,"0"0"0,0 0 0,1 0 0,0 0 0,0 0 0,0 0 0,1-1 0,0 1 0,6 9 0,10 19 0,-2 5 0,24 38 0,-12-24 0,59 91-1365,-81-133-5461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1:07:44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234 321 24575,'-2'-2'0,"0"0"0,0 0 0,1-1 0,-1 1 0,1 0 0,0 0 0,-1-1 0,1 1 0,0-1 0,0 1 0,1-1 0,-1 0 0,0-4 0,-2-2 0,2 7 0,-37-111 0,30 94 0,-1-1 0,-1 1 0,-18-27 0,27 45 0,1 0 0,-1 1 0,1-1 0,-1 0 0,1 0 0,-1 1 0,0-1 0,1 0 0,-1 1 0,0-1 0,0 1 0,1-1 0,-1 1 0,-1-1 0,2 1 0,0 0 0,0 0 0,-1 0 0,1 1 0,0-1 0,0 0 0,0 0 0,-1 0 0,1 1 0,0-1 0,0 0 0,0 0 0,0 0 0,0 1 0,0-1 0,-1 0 0,1 0 0,0 1 0,0-1 0,0 0 0,0 0 0,0 1 0,0-1 0,0 0 0,0 0 0,0 0 0,0 1 0,0-1 0,0 0 0,1 1 0,3 28 0,-3-27 0,9 35 0,2-1 0,1 0 0,25 47 0,-29-70 0,-9-13 0,0-1 0,0 1 0,1 0 0,-1 0 0,0 0 0,0 0 0,0 0 0,0 0 0,0 0 0,1 0 0,-1 0 0,0 0 0,0-1 0,0 1 0,0 0 0,0 0 0,0 0 0,1 0 0,-1 0 0,0-1 0,0 1 0,0 0 0,0 0 0,0 0 0,0 0 0,0-1 0,0 1 0,0 0 0,0 0 0,0 0 0,0 0 0,0-1 0,0 1 0,0 0 0,0 0 0,0 0 0,0 0 0,0-1 0,-2-29 0,2 24 0,-4-26 0,0 0 0,-2 0 0,-1 0 0,-17-42 0,22 67 0,-3-5 0,12 21 0,9 17 0,-2 2 0,0 0 0,-2 0 0,-1 1 0,8 36 0,-23-133 0,3 39 0,-2-21 0,3 49 0,0 1 0,0 0 0,-1 0 0,1 0 0,0 0 0,0 0 0,0-1 0,0 1 0,0 0 0,0 0 0,0 0 0,0 0 0,-1 0 0,1 0 0,0 0 0,0 0 0,0-1 0,0 1 0,0 0 0,0 0 0,-1 0 0,1 0 0,0 0 0,0 0 0,0 0 0,0 0 0,0 0 0,-1 0 0,1 0 0,0 0 0,0 0 0,0 0 0,0 0 0,-1 0 0,1 0 0,0 0 0,0 0 0,0 0 0,0 0 0,0 0 0,-1 1 0,1-1 0,0 0 0,0 0 0,0 0 0,0 0 0,0 0 0,0 0 0,-1 0 0,1 0 0,0 1 0,0-1 0,-11 10 0,1-3 0,9-6 0,-1-1 0,0 0 0,0 0 0,0 1 0,1-1 0,-1 0 0,0 0 0,0 0 0,0-1 0,1 1 0,-1 0 0,0-1 0,0 1 0,-3-2 0,-25-13 0,24 11 0,-10-5 0,1-1 0,-20-17 0,7 4 0,22 18 0,-7-6 0,12 11 0,1 0 0,0 0 0,0 0 0,-1-1 0,1 1 0,0 0 0,0 0 0,-1 0 0,1 0 0,0 0 0,0 0 0,-1 0 0,1 0 0,0 0 0,-1 0 0,1 0 0,0 0 0,0 0 0,-1 0 0,1 1 0,0-1 0,0 0 0,-1 0 0,1 0 0,0 0 0,0 0 0,0 0 0,-1 1 0,1-1 0,0 0 0,0 0 0,0 0 0,-1 1 0,1-1 0,0 0 0,0 0 0,0 1 0,0-1 0,0 0 0,0 0 0,-1 1 0,1-1 0,0 0 0,0 0 0,0 1 0,0-1 0,0 0 0,0 0 0,0 1 0,0-1 0,-5 13 0,4-12 0,1-1 0,-1 1 0,1 0 0,0-1 0,-1 1 0,1-1 0,0 1 0,0 0 0,-1-1 0,1 1 0,0 0 0,0-1 0,0 1 0,0-1 0,0 1 0,0 0 0,0-1 0,0 1 0,0 0 0,0-1 0,0 1 0,0 0 0,1-1 0,-1 1 0,0 0 0,0-1 0,1 1 0,-1-1 0,0 1 0,1 0 0,-1-1 0,1 1 0,-1-1 0,0 1 0,1-1 0,0 1 0,16 16 0,-12-11 0,0-1 0,0 1 0,5 8 0,11 17 0,-6-9 0,-2 0 0,0 1 0,9 25 0,23 54 0,-11-26 0,-30-68 15,0-1 1,0 0-1,1 0 0,-1 0 0,2 0 0,8 9 0,40 31-1096,-48-42 691,10 8-6436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1:07:59.4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 1 24575,'-1'0'0,"0"1"0,-1 2 0,1 1 0,0 1 0,0 3 0,-1 4 0,0 3 0,1 2 0,-1 1 0,0-1 0,1 2 0,0 0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1:08:00.3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68 24575,'2'-1'0,"1"0"0,-1 0 0,0 0 0,1 0 0,-1-1 0,0 1 0,0-1 0,0 1 0,0-1 0,0 0 0,-1 0 0,1 0 0,0 0 0,2-4 0,4-3 0,-6 6 0,3-2 0,-1 0 0,1 1 0,7-5 0,-12 8 0,1 1 0,0-1 0,-1 1 0,1-1 0,0 1 0,-1-1 0,1 1 0,0 0 0,0-1 0,0 1 0,0 0 0,-1 0 0,1-1 0,0 1 0,0 0 0,0 0 0,0 0 0,0 0 0,-1 0 0,1 0 0,0 0 0,0 1 0,0-1 0,0 0 0,-1 0 0,1 1 0,0-1 0,0 0 0,0 1 0,-1-1 0,1 1 0,0-1 0,0 1 0,3 5 0,-1 0 0,1 1 0,-1-1 0,-1 1 0,1-1 0,-1 1 0,0 0 0,1 12 0,3 4 0,20 73 0,-25-96 0,-1 1 0,0 0 0,0 0 0,0-1 0,0 1 0,0 0 0,0 0 0,0 0 0,0-1 0,0 1 0,0 0 0,0 0 0,0 0 0,-1-1 0,1 1 0,0 0 0,0 0 0,-1-1 0,1 1 0,-1 0 0,1-1 0,-1 1 0,1 0 0,-1-1 0,1 1 0,-1-1 0,1 1 0,-1-1 0,0 1 0,1-1 0,-1 1 0,0-1 0,1 0 0,-1 1 0,0-1 0,0 0 0,1 0 0,-1 0 0,0 1 0,0-1 0,0 0 0,1 0 0,-1 0 0,0 0 0,0 0 0,-1-1 0,-6 1 0,1-1 0,0 0 0,-15-3 0,19 3 0,0 0-76,0 0 1,0 1-1,0-1 0,0-1 0,0 1 0,0 0 0,1-1 0,-1 1 1,0-1-1,1 0 0,-1 0 0,1 0 0,-1 0 0,1 0 1,0-1-1,0 1 0,-3-5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7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2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5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36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2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6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0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0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8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2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7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3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6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19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sv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781" y="1122363"/>
            <a:ext cx="5432971" cy="2387600"/>
          </a:xfrm>
        </p:spPr>
        <p:txBody>
          <a:bodyPr>
            <a:normAutofit/>
          </a:bodyPr>
          <a:lstStyle/>
          <a:p>
            <a:r>
              <a:rPr lang="en-US" dirty="0"/>
              <a:t>SQL Sync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782" y="3602038"/>
            <a:ext cx="5432970" cy="1655762"/>
          </a:xfrm>
        </p:spPr>
        <p:txBody>
          <a:bodyPr>
            <a:normAutofit/>
          </a:bodyPr>
          <a:lstStyle/>
          <a:p>
            <a:r>
              <a:rPr lang="en-US" dirty="0"/>
              <a:t>Russ</a:t>
            </a:r>
          </a:p>
          <a:p>
            <a:r>
              <a:rPr lang="en-US" dirty="0"/>
              <a:t>Prathikson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28DE37E-4C59-4947-463E-60BBC9856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0286" y="1727616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pic>
        <p:nvPicPr>
          <p:cNvPr id="5" name="Graphic 4" descr="Repeat with solid fill">
            <a:extLst>
              <a:ext uri="{FF2B5EF4-FFF2-40B4-BE49-F238E27FC236}">
                <a16:creationId xmlns:a16="http://schemas.microsoft.com/office/drawing/2014/main" id="{DBAC6DD0-124B-3C29-65F4-3943B9285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5426" y="2343639"/>
            <a:ext cx="2170722" cy="21707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670012A-A886-6C08-F4FB-789D6DC09510}"/>
                  </a:ext>
                </a:extLst>
              </p14:cNvPr>
              <p14:cNvContentPartPr/>
              <p14:nvPr/>
            </p14:nvContentPartPr>
            <p14:xfrm>
              <a:off x="9104543" y="286801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670012A-A886-6C08-F4FB-789D6DC095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5543" y="28593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247219-91AE-43C9-FB6C-E86F0C080053}"/>
                  </a:ext>
                </a:extLst>
              </p14:cNvPr>
              <p14:cNvContentPartPr/>
              <p14:nvPr/>
            </p14:nvContentPartPr>
            <p14:xfrm>
              <a:off x="9037943" y="2900053"/>
              <a:ext cx="82080" cy="153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247219-91AE-43C9-FB6C-E86F0C0800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8943" y="2891413"/>
                <a:ext cx="99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3E94985-A856-EC1E-49A5-85A68013B629}"/>
                  </a:ext>
                </a:extLst>
              </p14:cNvPr>
              <p14:cNvContentPartPr/>
              <p14:nvPr/>
            </p14:nvContentPartPr>
            <p14:xfrm>
              <a:off x="9037223" y="2919493"/>
              <a:ext cx="118440" cy="194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3E94985-A856-EC1E-49A5-85A68013B6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28583" y="2910493"/>
                <a:ext cx="136080" cy="21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A66BDF13-19B1-D420-3106-749EEE8346CF}"/>
              </a:ext>
            </a:extLst>
          </p:cNvPr>
          <p:cNvGrpSpPr/>
          <p:nvPr/>
        </p:nvGrpSpPr>
        <p:grpSpPr>
          <a:xfrm>
            <a:off x="9029475" y="4376415"/>
            <a:ext cx="65520" cy="86040"/>
            <a:chOff x="9029475" y="4376415"/>
            <a:chExt cx="6552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119720-B0A1-4E87-1630-9ED0A67957B6}"/>
                    </a:ext>
                  </a:extLst>
                </p14:cNvPr>
                <p14:cNvContentPartPr/>
                <p14:nvPr/>
              </p14:nvContentPartPr>
              <p14:xfrm>
                <a:off x="9029475" y="4376415"/>
                <a:ext cx="7200" cy="5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119720-B0A1-4E87-1630-9ED0A67957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66835" y="4313775"/>
                  <a:ext cx="132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98C61D-8D74-27CB-AC5C-9C8A0BFFC00F}"/>
                    </a:ext>
                  </a:extLst>
                </p14:cNvPr>
                <p14:cNvContentPartPr/>
                <p14:nvPr/>
              </p14:nvContentPartPr>
              <p14:xfrm>
                <a:off x="9038835" y="4383255"/>
                <a:ext cx="56160" cy="79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98C61D-8D74-27CB-AC5C-9C8A0BFFC0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76195" y="4320255"/>
                  <a:ext cx="181800" cy="20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558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What types of analysis</a:t>
            </a:r>
          </a:p>
          <a:p>
            <a:pPr lvl="1"/>
            <a:r>
              <a:rPr lang="en-US" dirty="0"/>
              <a:t>Total Reads</a:t>
            </a:r>
          </a:p>
          <a:p>
            <a:pPr lvl="1"/>
            <a:r>
              <a:rPr lang="en-US" dirty="0"/>
              <a:t>Spatial Mapping</a:t>
            </a:r>
          </a:p>
          <a:p>
            <a:pPr lvl="1"/>
            <a:r>
              <a:rPr lang="en-US" dirty="0"/>
              <a:t>Classifications</a:t>
            </a:r>
          </a:p>
          <a:p>
            <a:pPr lvl="1"/>
            <a:r>
              <a:rPr lang="en-US" dirty="0"/>
              <a:t>Read Summations</a:t>
            </a:r>
          </a:p>
          <a:p>
            <a:pPr lvl="1"/>
            <a:r>
              <a:rPr lang="en-US" dirty="0"/>
              <a:t>Single Device Data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3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5" name="Content Placeholder 4" descr="Browser window outline">
            <a:extLst>
              <a:ext uri="{FF2B5EF4-FFF2-40B4-BE49-F238E27FC236}">
                <a16:creationId xmlns:a16="http://schemas.microsoft.com/office/drawing/2014/main" id="{ED0A715B-A163-05EC-39A6-DFF3437E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2160" y="1627761"/>
            <a:ext cx="1739314" cy="1739314"/>
          </a:xfr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1AE8E7B3-BE1F-99D6-B9AB-57D5956B0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5575" y="1627761"/>
            <a:ext cx="1739314" cy="173931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AAF28F-B4F5-5F8B-0980-8188922AC6B5}"/>
              </a:ext>
            </a:extLst>
          </p:cNvPr>
          <p:cNvSpPr txBox="1">
            <a:spLocks/>
          </p:cNvSpPr>
          <p:nvPr/>
        </p:nvSpPr>
        <p:spPr>
          <a:xfrm>
            <a:off x="174414" y="3225214"/>
            <a:ext cx="5212926" cy="299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SQL Sync Service Background Process</a:t>
            </a:r>
          </a:p>
          <a:p>
            <a:pPr marL="0" indent="0" algn="ctr">
              <a:buNone/>
            </a:pPr>
            <a:r>
              <a:rPr lang="en-US" sz="2400" dirty="0"/>
              <a:t>Runs in the background to make synchronizations to your SQL database</a:t>
            </a:r>
          </a:p>
        </p:txBody>
      </p:sp>
      <p:pic>
        <p:nvPicPr>
          <p:cNvPr id="10" name="Graphic 9" descr="Cursor with solid fill">
            <a:extLst>
              <a:ext uri="{FF2B5EF4-FFF2-40B4-BE49-F238E27FC236}">
                <a16:creationId xmlns:a16="http://schemas.microsoft.com/office/drawing/2014/main" id="{7A629169-392D-8C84-B3F0-149EEB547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1427" y="2406651"/>
            <a:ext cx="467675" cy="4676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035556-144F-BD94-5C09-8F1B0EF0059E}"/>
              </a:ext>
            </a:extLst>
          </p:cNvPr>
          <p:cNvSpPr txBox="1">
            <a:spLocks/>
          </p:cNvSpPr>
          <p:nvPr/>
        </p:nvSpPr>
        <p:spPr>
          <a:xfrm>
            <a:off x="6750474" y="3225214"/>
            <a:ext cx="5212926" cy="299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SQL Sync Service Control Panel</a:t>
            </a:r>
          </a:p>
          <a:p>
            <a:pPr marL="0" indent="0" algn="ctr">
              <a:buNone/>
            </a:pPr>
            <a:r>
              <a:rPr lang="en-US" sz="2400" dirty="0"/>
              <a:t>GUI that allows you to manage the </a:t>
            </a:r>
            <a:r>
              <a:rPr lang="en-US" sz="2400" b="1" dirty="0"/>
              <a:t>SQL Sync Service Background 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627ABF-247E-9CEA-A047-A561EFE87C00}"/>
              </a:ext>
            </a:extLst>
          </p:cNvPr>
          <p:cNvCxnSpPr/>
          <p:nvPr/>
        </p:nvCxnSpPr>
        <p:spPr>
          <a:xfrm>
            <a:off x="6022249" y="2164703"/>
            <a:ext cx="0" cy="4121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Data Collection Process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AD5E2AF-503B-D471-D9F4-99840F90A73F}"/>
              </a:ext>
            </a:extLst>
          </p:cNvPr>
          <p:cNvSpPr/>
          <p:nvPr/>
        </p:nvSpPr>
        <p:spPr>
          <a:xfrm>
            <a:off x="2193731" y="4276612"/>
            <a:ext cx="3004457" cy="1286251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Data from </a:t>
            </a:r>
            <a:r>
              <a:rPr lang="en-US" sz="1800" dirty="0" err="1"/>
              <a:t>Sqlite</a:t>
            </a:r>
            <a:r>
              <a:rPr lang="en-US" sz="1800" dirty="0"/>
              <a:t> database is converted and uploaded to MSSQL database</a:t>
            </a:r>
          </a:p>
          <a:p>
            <a:pPr algn="ctr"/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2AF6A12-B33C-1085-ED9B-FC263C123EDD}"/>
              </a:ext>
            </a:extLst>
          </p:cNvPr>
          <p:cNvSpPr/>
          <p:nvPr/>
        </p:nvSpPr>
        <p:spPr>
          <a:xfrm>
            <a:off x="6911839" y="4282031"/>
            <a:ext cx="3004457" cy="1286251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Offline database is cleared and notification message is shown</a:t>
            </a:r>
          </a:p>
          <a:p>
            <a:pPr algn="ctr"/>
            <a:endParaRPr lang="en-US" dirty="0"/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08175BA3-8F12-B3B7-AC5C-22B7975FEA28}"/>
              </a:ext>
            </a:extLst>
          </p:cNvPr>
          <p:cNvSpPr/>
          <p:nvPr/>
        </p:nvSpPr>
        <p:spPr>
          <a:xfrm rot="2799320">
            <a:off x="2904354" y="2165678"/>
            <a:ext cx="696038" cy="205972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Right 38">
            <a:extLst>
              <a:ext uri="{FF2B5EF4-FFF2-40B4-BE49-F238E27FC236}">
                <a16:creationId xmlns:a16="http://schemas.microsoft.com/office/drawing/2014/main" id="{943EE29B-2F4C-31F4-C29F-96F82786210B}"/>
              </a:ext>
            </a:extLst>
          </p:cNvPr>
          <p:cNvSpPr/>
          <p:nvPr/>
        </p:nvSpPr>
        <p:spPr>
          <a:xfrm rot="18999320" flipH="1" flipV="1">
            <a:off x="8526467" y="2058419"/>
            <a:ext cx="696038" cy="205972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C8E733B-5D9F-0BB0-E915-DB4E3FD7E837}"/>
              </a:ext>
            </a:extLst>
          </p:cNvPr>
          <p:cNvSpPr/>
          <p:nvPr/>
        </p:nvSpPr>
        <p:spPr>
          <a:xfrm>
            <a:off x="5501393" y="4742034"/>
            <a:ext cx="1155700" cy="3429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2236961-7083-2587-F095-2CD6BEEB9F5A}"/>
              </a:ext>
            </a:extLst>
          </p:cNvPr>
          <p:cNvSpPr/>
          <p:nvPr/>
        </p:nvSpPr>
        <p:spPr>
          <a:xfrm>
            <a:off x="4588445" y="2579398"/>
            <a:ext cx="3004457" cy="1427762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While Background service is running, checking for a connection to online database</a:t>
            </a:r>
          </a:p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35B705-339A-6542-2B56-B8952CBE54D9}"/>
              </a:ext>
            </a:extLst>
          </p:cNvPr>
          <p:cNvSpPr txBox="1"/>
          <p:nvPr/>
        </p:nvSpPr>
        <p:spPr>
          <a:xfrm>
            <a:off x="449868" y="2718949"/>
            <a:ext cx="2743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Connection is found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92A817-4023-AF70-042F-3261D3ACD64D}"/>
              </a:ext>
            </a:extLst>
          </p:cNvPr>
          <p:cNvSpPr txBox="1"/>
          <p:nvPr/>
        </p:nvSpPr>
        <p:spPr>
          <a:xfrm>
            <a:off x="9603695" y="2407936"/>
            <a:ext cx="2138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Wait for X amount of time until sync status is checked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Collection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341" y="1741714"/>
            <a:ext cx="8596668" cy="4432663"/>
          </a:xfrm>
        </p:spPr>
        <p:txBody>
          <a:bodyPr>
            <a:normAutofit/>
          </a:bodyPr>
          <a:lstStyle/>
          <a:p>
            <a:r>
              <a:rPr lang="en-US" dirty="0"/>
              <a:t>The background service periodically checks for a connection to the online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stored in the local database is converted and added to the MSSQL database. </a:t>
            </a:r>
          </a:p>
          <a:p>
            <a:endParaRPr lang="en-US" dirty="0"/>
          </a:p>
          <a:p>
            <a:r>
              <a:rPr lang="en-US" dirty="0"/>
              <a:t>Data is converted and saved using the built in tools of Entity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6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766194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686515"/>
              </p:ext>
            </p:extLst>
          </p:nvPr>
        </p:nvGraphicFramePr>
        <p:xfrm>
          <a:off x="1241214" y="1560022"/>
          <a:ext cx="4534746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583F392D-5691-CB07-355C-F68B4DC2F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816452"/>
              </p:ext>
            </p:extLst>
          </p:nvPr>
        </p:nvGraphicFramePr>
        <p:xfrm>
          <a:off x="6466668" y="1560022"/>
          <a:ext cx="4483339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3972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417638"/>
              </p:ext>
            </p:extLst>
          </p:nvPr>
        </p:nvGraphicFramePr>
        <p:xfrm>
          <a:off x="1241214" y="1560022"/>
          <a:ext cx="4534746" cy="49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583F392D-5691-CB07-355C-F68B4DC2F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537151"/>
              </p:ext>
            </p:extLst>
          </p:nvPr>
        </p:nvGraphicFramePr>
        <p:xfrm>
          <a:off x="6385803" y="1560022"/>
          <a:ext cx="4483339" cy="49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492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/>
              <a:t>MSSQL Database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BC4914-A3E4-FD1D-E4F5-B39A0092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14" y="1475064"/>
            <a:ext cx="8821172" cy="47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8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 err="1"/>
              <a:t>SqlITE</a:t>
            </a:r>
            <a:r>
              <a:rPr lang="en-US" dirty="0"/>
              <a:t> Database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F3D45-F015-64BB-EBD6-F3BB2C00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" y="1637968"/>
            <a:ext cx="10088584" cy="41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10693572" cy="5328458"/>
          </a:xfrm>
        </p:spPr>
        <p:txBody>
          <a:bodyPr>
            <a:normAutofit/>
          </a:bodyPr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All group members planned the database schema</a:t>
            </a:r>
          </a:p>
          <a:p>
            <a:pPr lvl="1"/>
            <a:r>
              <a:rPr lang="en-US" dirty="0"/>
              <a:t>All group members discussed how to implement synchronization app structure</a:t>
            </a:r>
          </a:p>
          <a:p>
            <a:r>
              <a:rPr lang="en-US" dirty="0"/>
              <a:t>Task Completion</a:t>
            </a:r>
          </a:p>
          <a:p>
            <a:pPr lvl="1"/>
            <a:r>
              <a:rPr lang="en-US" dirty="0"/>
              <a:t>Russ created the database schema using C# Entity Framework both for SQL Server and SQLite</a:t>
            </a:r>
          </a:p>
          <a:p>
            <a:pPr lvl="1"/>
            <a:r>
              <a:rPr lang="en-US" dirty="0"/>
              <a:t>Russ created the common library (C# class library), background service app and control panel applications</a:t>
            </a:r>
          </a:p>
          <a:p>
            <a:pPr lvl="1"/>
            <a:r>
              <a:rPr lang="en-US" dirty="0"/>
              <a:t>Prathikson worked on the data generation and saving it to the offline data collection process.</a:t>
            </a:r>
          </a:p>
          <a:p>
            <a:pPr lvl="1"/>
            <a:r>
              <a:rPr lang="en-US" dirty="0"/>
              <a:t>Russ implemented synchronization logic within the background </a:t>
            </a:r>
            <a:r>
              <a:rPr lang="en-US"/>
              <a:t>service application.</a:t>
            </a:r>
            <a:endParaRPr lang="en-US" dirty="0"/>
          </a:p>
          <a:p>
            <a:pPr lvl="1"/>
            <a:r>
              <a:rPr lang="en-US" dirty="0"/>
              <a:t>Prathikson built the Power BI dashboard for the database.</a:t>
            </a:r>
          </a:p>
          <a:p>
            <a:pPr lvl="1"/>
            <a:r>
              <a:rPr lang="en-US" dirty="0"/>
              <a:t>Russ worked on the PowerPoint.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264</TotalTime>
  <Words>348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SQL Sync Service</vt:lpstr>
      <vt:lpstr>Applications</vt:lpstr>
      <vt:lpstr>Offline Data Collection Process</vt:lpstr>
      <vt:lpstr>Online Data Collection Process</vt:lpstr>
      <vt:lpstr>Database Schema</vt:lpstr>
      <vt:lpstr>Tables</vt:lpstr>
      <vt:lpstr>MSSQL Database structure</vt:lpstr>
      <vt:lpstr>SqlITE Database structure</vt:lpstr>
      <vt:lpstr>Group Dynamics</vt:lpstr>
      <vt:lpstr>Business Intelligence Dashboard</vt:lpstr>
    </vt:vector>
  </TitlesOfParts>
  <Company>Medicine Hat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Data Collection</dc:title>
  <dc:creator>Derek Maki</dc:creator>
  <cp:lastModifiedBy>Rustu Koprulu</cp:lastModifiedBy>
  <cp:revision>29</cp:revision>
  <dcterms:created xsi:type="dcterms:W3CDTF">2019-02-13T14:54:07Z</dcterms:created>
  <dcterms:modified xsi:type="dcterms:W3CDTF">2023-03-05T17:52:49Z</dcterms:modified>
</cp:coreProperties>
</file>