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Data Collection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Students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8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542"/>
            <a:ext cx="8596668" cy="468837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Planning</a:t>
            </a:r>
          </a:p>
          <a:p>
            <a:pPr lvl="1"/>
            <a:r>
              <a:rPr lang="en-US" dirty="0" smtClean="0"/>
              <a:t>One student did the planning and assigned tasks</a:t>
            </a:r>
          </a:p>
          <a:p>
            <a:pPr lvl="1"/>
            <a:r>
              <a:rPr lang="en-US" dirty="0" smtClean="0"/>
              <a:t>The group planned the project together</a:t>
            </a:r>
          </a:p>
          <a:p>
            <a:pPr lvl="1"/>
            <a:r>
              <a:rPr lang="en-US" dirty="0" smtClean="0"/>
              <a:t>Each group member worked separately planning different tasks</a:t>
            </a:r>
          </a:p>
          <a:p>
            <a:pPr lvl="1"/>
            <a:r>
              <a:rPr lang="en-US" dirty="0" smtClean="0"/>
              <a:t>The group worked together to plan all tasks</a:t>
            </a:r>
          </a:p>
          <a:p>
            <a:pPr lvl="1"/>
            <a:r>
              <a:rPr lang="en-US" dirty="0" smtClean="0"/>
              <a:t>Some tasks were planned together while other tasks were planned separately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Task Completion</a:t>
            </a:r>
          </a:p>
          <a:p>
            <a:pPr lvl="1"/>
            <a:r>
              <a:rPr lang="en-US" dirty="0" smtClean="0"/>
              <a:t>One student organized and assigned tasks</a:t>
            </a:r>
          </a:p>
          <a:p>
            <a:pPr lvl="1"/>
            <a:r>
              <a:rPr lang="en-US" dirty="0" smtClean="0"/>
              <a:t>Tasks were completed together as a group</a:t>
            </a:r>
          </a:p>
          <a:p>
            <a:pPr lvl="1"/>
            <a:r>
              <a:rPr lang="en-US" dirty="0" smtClean="0"/>
              <a:t>The group worked on separate tasks</a:t>
            </a:r>
          </a:p>
          <a:p>
            <a:pPr lvl="1"/>
            <a:r>
              <a:rPr lang="en-US" dirty="0" smtClean="0"/>
              <a:t>The group worked on separate tasks but relied on feedback from </a:t>
            </a:r>
            <a:r>
              <a:rPr lang="en-US" dirty="0" err="1" smtClean="0"/>
              <a:t>eachother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412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 Data Collection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542"/>
            <a:ext cx="8596668" cy="4688378"/>
          </a:xfrm>
        </p:spPr>
        <p:txBody>
          <a:bodyPr>
            <a:normAutofit/>
          </a:bodyPr>
          <a:lstStyle/>
          <a:p>
            <a:r>
              <a:rPr lang="en-US" dirty="0" smtClean="0"/>
              <a:t>Data Storage</a:t>
            </a:r>
          </a:p>
          <a:p>
            <a:pPr lvl="1"/>
            <a:r>
              <a:rPr lang="en-US" dirty="0" smtClean="0"/>
              <a:t>Local database like SQLite or Access</a:t>
            </a:r>
          </a:p>
          <a:p>
            <a:pPr lvl="1"/>
            <a:r>
              <a:rPr lang="en-US" dirty="0" smtClean="0"/>
              <a:t>Plain text file copy</a:t>
            </a:r>
          </a:p>
          <a:p>
            <a:pPr lvl="1"/>
            <a:r>
              <a:rPr lang="en-US" dirty="0" smtClean="0"/>
              <a:t>Other?</a:t>
            </a:r>
          </a:p>
          <a:p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Copy file to another directory</a:t>
            </a:r>
          </a:p>
          <a:p>
            <a:pPr lvl="1"/>
            <a:r>
              <a:rPr lang="en-US" dirty="0" smtClean="0"/>
              <a:t>Parse file and create local database</a:t>
            </a:r>
          </a:p>
          <a:p>
            <a:pPr lvl="1"/>
            <a:r>
              <a:rPr lang="en-US" dirty="0" smtClean="0"/>
              <a:t>Copy file to a larger master file</a:t>
            </a:r>
          </a:p>
          <a:p>
            <a:pPr lvl="1"/>
            <a:r>
              <a:rPr lang="en-US" dirty="0" smtClean="0"/>
              <a:t>Other?</a:t>
            </a:r>
          </a:p>
        </p:txBody>
      </p:sp>
    </p:spTree>
    <p:extLst>
      <p:ext uri="{BB962C8B-B14F-4D97-AF65-F5344CB8AC3E}">
        <p14:creationId xmlns:p14="http://schemas.microsoft.com/office/powerpoint/2010/main" val="340762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542"/>
            <a:ext cx="8596668" cy="4688378"/>
          </a:xfrm>
        </p:spPr>
        <p:txBody>
          <a:bodyPr>
            <a:normAutofit/>
          </a:bodyPr>
          <a:lstStyle/>
          <a:p>
            <a:r>
              <a:rPr lang="en-US" dirty="0" smtClean="0"/>
              <a:t>Number of Tables</a:t>
            </a:r>
          </a:p>
          <a:p>
            <a:pPr lvl="1"/>
            <a:r>
              <a:rPr lang="en-US" dirty="0" smtClean="0"/>
              <a:t>1,2,3,4…</a:t>
            </a:r>
          </a:p>
          <a:p>
            <a:r>
              <a:rPr lang="en-US" dirty="0" smtClean="0"/>
              <a:t>Types of Tables</a:t>
            </a:r>
          </a:p>
          <a:p>
            <a:pPr lvl="1"/>
            <a:r>
              <a:rPr lang="en-US" dirty="0" smtClean="0"/>
              <a:t>All Data in One Table</a:t>
            </a:r>
          </a:p>
          <a:p>
            <a:pPr lvl="1"/>
            <a:r>
              <a:rPr lang="en-US" dirty="0" smtClean="0"/>
              <a:t>Devices Table, Units of Measure Table, Reads Table,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Meta Data Collection</a:t>
            </a:r>
          </a:p>
          <a:p>
            <a:pPr lvl="1"/>
            <a:r>
              <a:rPr lang="en-US" dirty="0" smtClean="0"/>
              <a:t>None</a:t>
            </a:r>
          </a:p>
          <a:p>
            <a:pPr lvl="1"/>
            <a:r>
              <a:rPr lang="en-US" dirty="0" smtClean="0"/>
              <a:t>Device First Heard</a:t>
            </a:r>
          </a:p>
          <a:p>
            <a:pPr lvl="1"/>
            <a:r>
              <a:rPr lang="en-US" dirty="0" smtClean="0"/>
              <a:t>Device Last Heard</a:t>
            </a:r>
          </a:p>
          <a:p>
            <a:pPr lvl="1"/>
            <a:r>
              <a:rPr lang="en-US" dirty="0" smtClean="0"/>
              <a:t>Device Reads Count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972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Data Collection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542"/>
            <a:ext cx="8596668" cy="4688378"/>
          </a:xfrm>
        </p:spPr>
        <p:txBody>
          <a:bodyPr>
            <a:normAutofit/>
          </a:bodyPr>
          <a:lstStyle/>
          <a:p>
            <a:r>
              <a:rPr lang="en-US" dirty="0" smtClean="0"/>
              <a:t>SQL Server Instance Available</a:t>
            </a:r>
          </a:p>
          <a:p>
            <a:pPr lvl="1"/>
            <a:r>
              <a:rPr lang="en-US" dirty="0" smtClean="0"/>
              <a:t>How did the program check if the server was available?</a:t>
            </a:r>
          </a:p>
          <a:p>
            <a:pPr lvl="1"/>
            <a:r>
              <a:rPr lang="en-US" dirty="0" smtClean="0"/>
              <a:t>How did the data transfer?</a:t>
            </a:r>
          </a:p>
          <a:p>
            <a:pPr lvl="1"/>
            <a:r>
              <a:rPr lang="en-US" dirty="0" smtClean="0"/>
              <a:t>Was local data purged after sync? Why or Why Not?</a:t>
            </a:r>
          </a:p>
          <a:p>
            <a:pPr lvl="1"/>
            <a:r>
              <a:rPr lang="en-US" dirty="0" smtClean="0"/>
              <a:t>How did you verify no data loss?</a:t>
            </a:r>
          </a:p>
          <a:p>
            <a:pPr lvl="1"/>
            <a:r>
              <a:rPr lang="en-US" dirty="0" smtClean="0"/>
              <a:t>If the connection was lost during a sync, did the program recover? Was data lost?</a:t>
            </a:r>
            <a:endParaRPr lang="en-US" dirty="0"/>
          </a:p>
          <a:p>
            <a:pPr lvl="1"/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273668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Intelligence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542"/>
            <a:ext cx="8596668" cy="4688378"/>
          </a:xfrm>
        </p:spPr>
        <p:txBody>
          <a:bodyPr>
            <a:normAutofit/>
          </a:bodyPr>
          <a:lstStyle/>
          <a:p>
            <a:r>
              <a:rPr lang="en-US" dirty="0" smtClean="0"/>
              <a:t>What types of analysis</a:t>
            </a:r>
          </a:p>
          <a:p>
            <a:pPr lvl="1"/>
            <a:r>
              <a:rPr lang="en-US" dirty="0" smtClean="0"/>
              <a:t>Total Reads</a:t>
            </a:r>
          </a:p>
          <a:p>
            <a:pPr lvl="1"/>
            <a:r>
              <a:rPr lang="en-US" dirty="0" smtClean="0"/>
              <a:t>Spatial Mapping</a:t>
            </a:r>
          </a:p>
          <a:p>
            <a:pPr lvl="1"/>
            <a:r>
              <a:rPr lang="en-US" dirty="0" smtClean="0"/>
              <a:t>Classifications</a:t>
            </a:r>
          </a:p>
          <a:p>
            <a:pPr lvl="1"/>
            <a:r>
              <a:rPr lang="en-US" dirty="0" smtClean="0"/>
              <a:t>Read Summations</a:t>
            </a:r>
          </a:p>
          <a:p>
            <a:pPr lvl="1"/>
            <a:r>
              <a:rPr lang="en-US" dirty="0" smtClean="0"/>
              <a:t>Single Device Data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tc.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82386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248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IoT Data Collection</vt:lpstr>
      <vt:lpstr>Group Dynamics</vt:lpstr>
      <vt:lpstr>Offline Data Collection Strategy</vt:lpstr>
      <vt:lpstr>Database Schema</vt:lpstr>
      <vt:lpstr>Online Data Collection Strategy</vt:lpstr>
      <vt:lpstr>Business Intelligence Dashboard</vt:lpstr>
    </vt:vector>
  </TitlesOfParts>
  <Company>Medicine Hat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Data Collection</dc:title>
  <dc:creator>Derek Maki</dc:creator>
  <cp:lastModifiedBy>Derek Maki</cp:lastModifiedBy>
  <cp:revision>4</cp:revision>
  <dcterms:created xsi:type="dcterms:W3CDTF">2019-02-13T14:54:07Z</dcterms:created>
  <dcterms:modified xsi:type="dcterms:W3CDTF">2019-02-13T15:38:07Z</dcterms:modified>
</cp:coreProperties>
</file>